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62" r:id="rId5"/>
    <p:sldId id="263" r:id="rId6"/>
    <p:sldId id="284" r:id="rId7"/>
    <p:sldId id="289" r:id="rId8"/>
    <p:sldId id="288" r:id="rId9"/>
    <p:sldId id="286" r:id="rId10"/>
    <p:sldId id="285" r:id="rId11"/>
    <p:sldId id="290" r:id="rId12"/>
    <p:sldId id="291" r:id="rId13"/>
    <p:sldId id="293" r:id="rId14"/>
    <p:sldId id="294" r:id="rId15"/>
    <p:sldId id="295" r:id="rId16"/>
    <p:sldId id="292" r:id="rId17"/>
    <p:sldId id="297" r:id="rId18"/>
    <p:sldId id="298" r:id="rId19"/>
    <p:sldId id="299" r:id="rId20"/>
    <p:sldId id="300" r:id="rId21"/>
    <p:sldId id="302" r:id="rId22"/>
    <p:sldId id="301" r:id="rId23"/>
    <p:sldId id="305" r:id="rId24"/>
    <p:sldId id="303" r:id="rId25"/>
    <p:sldId id="306" r:id="rId26"/>
    <p:sldId id="307" r:id="rId27"/>
    <p:sldId id="309" r:id="rId28"/>
    <p:sldId id="310" r:id="rId29"/>
    <p:sldId id="304" r:id="rId30"/>
    <p:sldId id="312" r:id="rId31"/>
    <p:sldId id="311" r:id="rId32"/>
    <p:sldId id="313" r:id="rId33"/>
    <p:sldId id="315" r:id="rId34"/>
    <p:sldId id="314" r:id="rId35"/>
    <p:sldId id="316" r:id="rId36"/>
    <p:sldId id="283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C91"/>
    <a:srgbClr val="5C8AFF"/>
    <a:srgbClr val="FE7BAB"/>
    <a:srgbClr val="F55B5B"/>
    <a:srgbClr val="CE5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DE08F-DA00-41AB-ADDA-B8818FC3A30E}" v="105" dt="2024-08-20T10:17:26.300"/>
    <p1510:client id="{73E8F034-28EF-DD9D-5CAA-B907BADAB266}" v="89" dt="2024-08-20T08:50:16.218"/>
    <p1510:client id="{D3AD4F76-A668-DAB4-F762-6CFE6FA91213}" v="361" dt="2024-08-19T11:58:33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 BEAUGENDRE" userId="S::lilian.beaugendre@pimmsmediation.fr::c6f6bbe8-3f71-4e49-8301-f768d77bb595" providerId="AD" clId="Web-{5A5F7698-D813-F0DF-72E3-91230BAA2C34}"/>
    <pc:docChg chg="addSld delSld modSld">
      <pc:chgData name="Lilian BEAUGENDRE" userId="S::lilian.beaugendre@pimmsmediation.fr::c6f6bbe8-3f71-4e49-8301-f768d77bb595" providerId="AD" clId="Web-{5A5F7698-D813-F0DF-72E3-91230BAA2C34}" dt="2024-08-02T09:27:29.447" v="86" actId="1076"/>
      <pc:docMkLst>
        <pc:docMk/>
      </pc:docMkLst>
      <pc:sldChg chg="delSp modSp add replId">
        <pc:chgData name="Lilian BEAUGENDRE" userId="S::lilian.beaugendre@pimmsmediation.fr::c6f6bbe8-3f71-4e49-8301-f768d77bb595" providerId="AD" clId="Web-{5A5F7698-D813-F0DF-72E3-91230BAA2C34}" dt="2024-08-02T09:06:15.006" v="25" actId="14100"/>
        <pc:sldMkLst>
          <pc:docMk/>
          <pc:sldMk cId="3058708550" sldId="265"/>
        </pc:sldMkLst>
        <pc:spChg chg="del">
          <ac:chgData name="Lilian BEAUGENDRE" userId="S::lilian.beaugendre@pimmsmediation.fr::c6f6bbe8-3f71-4e49-8301-f768d77bb595" providerId="AD" clId="Web-{5A5F7698-D813-F0DF-72E3-91230BAA2C34}" dt="2024-08-02T09:05:54.724" v="23"/>
          <ac:spMkLst>
            <pc:docMk/>
            <pc:sldMk cId="3058708550" sldId="265"/>
            <ac:spMk id="2" creationId="{774832F6-FFEF-FC31-2A52-607F128C7B56}"/>
          </ac:spMkLst>
        </pc:spChg>
        <pc:spChg chg="mod">
          <ac:chgData name="Lilian BEAUGENDRE" userId="S::lilian.beaugendre@pimmsmediation.fr::c6f6bbe8-3f71-4e49-8301-f768d77bb595" providerId="AD" clId="Web-{5A5F7698-D813-F0DF-72E3-91230BAA2C34}" dt="2024-08-02T09:06:01.896" v="24" actId="1076"/>
          <ac:spMkLst>
            <pc:docMk/>
            <pc:sldMk cId="3058708550" sldId="265"/>
            <ac:spMk id="4" creationId="{1D4EEC23-A4B5-1E8E-7C1E-F565FCDA41C0}"/>
          </ac:spMkLst>
        </pc:spChg>
        <pc:picChg chg="mod">
          <ac:chgData name="Lilian BEAUGENDRE" userId="S::lilian.beaugendre@pimmsmediation.fr::c6f6bbe8-3f71-4e49-8301-f768d77bb595" providerId="AD" clId="Web-{5A5F7698-D813-F0DF-72E3-91230BAA2C34}" dt="2024-08-02T09:06:15.006" v="25" actId="14100"/>
          <ac:picMkLst>
            <pc:docMk/>
            <pc:sldMk cId="3058708550" sldId="265"/>
            <ac:picMk id="3" creationId="{25064074-D1F6-4BAF-C82F-3BC868BEC515}"/>
          </ac:picMkLst>
        </pc:picChg>
      </pc:sldChg>
      <pc:sldChg chg="delSp add del replId modTransition">
        <pc:chgData name="Lilian BEAUGENDRE" userId="S::lilian.beaugendre@pimmsmediation.fr::c6f6bbe8-3f71-4e49-8301-f768d77bb595" providerId="AD" clId="Web-{5A5F7698-D813-F0DF-72E3-91230BAA2C34}" dt="2024-08-02T09:22:34.498" v="37"/>
        <pc:sldMkLst>
          <pc:docMk/>
          <pc:sldMk cId="1362809396" sldId="266"/>
        </pc:sldMkLst>
        <pc:spChg chg="del">
          <ac:chgData name="Lilian BEAUGENDRE" userId="S::lilian.beaugendre@pimmsmediation.fr::c6f6bbe8-3f71-4e49-8301-f768d77bb595" providerId="AD" clId="Web-{5A5F7698-D813-F0DF-72E3-91230BAA2C34}" dt="2024-08-02T09:12:02.161" v="28"/>
          <ac:spMkLst>
            <pc:docMk/>
            <pc:sldMk cId="1362809396" sldId="266"/>
            <ac:spMk id="4" creationId="{1D4EEC23-A4B5-1E8E-7C1E-F565FCDA41C0}"/>
          </ac:spMkLst>
        </pc:spChg>
        <pc:picChg chg="del">
          <ac:chgData name="Lilian BEAUGENDRE" userId="S::lilian.beaugendre@pimmsmediation.fr::c6f6bbe8-3f71-4e49-8301-f768d77bb595" providerId="AD" clId="Web-{5A5F7698-D813-F0DF-72E3-91230BAA2C34}" dt="2024-08-02T09:12:02.161" v="29"/>
          <ac:picMkLst>
            <pc:docMk/>
            <pc:sldMk cId="1362809396" sldId="266"/>
            <ac:picMk id="3" creationId="{25064074-D1F6-4BAF-C82F-3BC868BEC515}"/>
          </ac:picMkLst>
        </pc:picChg>
      </pc:sldChg>
      <pc:sldChg chg="addSp delSp modSp add">
        <pc:chgData name="Lilian BEAUGENDRE" userId="S::lilian.beaugendre@pimmsmediation.fr::c6f6bbe8-3f71-4e49-8301-f768d77bb595" providerId="AD" clId="Web-{5A5F7698-D813-F0DF-72E3-91230BAA2C34}" dt="2024-08-02T09:27:29.447" v="86" actId="1076"/>
        <pc:sldMkLst>
          <pc:docMk/>
          <pc:sldMk cId="3188129568" sldId="267"/>
        </pc:sldMkLst>
        <pc:spChg chg="del">
          <ac:chgData name="Lilian BEAUGENDRE" userId="S::lilian.beaugendre@pimmsmediation.fr::c6f6bbe8-3f71-4e49-8301-f768d77bb595" providerId="AD" clId="Web-{5A5F7698-D813-F0DF-72E3-91230BAA2C34}" dt="2024-08-02T09:24:29.158" v="59"/>
          <ac:spMkLst>
            <pc:docMk/>
            <pc:sldMk cId="3188129568" sldId="267"/>
            <ac:spMk id="5" creationId="{3B9FC8AF-8367-E9F6-56BC-A00E9F930227}"/>
          </ac:spMkLst>
        </pc:spChg>
        <pc:spChg chg="del">
          <ac:chgData name="Lilian BEAUGENDRE" userId="S::lilian.beaugendre@pimmsmediation.fr::c6f6bbe8-3f71-4e49-8301-f768d77bb595" providerId="AD" clId="Web-{5A5F7698-D813-F0DF-72E3-91230BAA2C34}" dt="2024-08-02T09:24:29.158" v="58"/>
          <ac:spMkLst>
            <pc:docMk/>
            <pc:sldMk cId="3188129568" sldId="267"/>
            <ac:spMk id="6" creationId="{D31C3484-FF40-C9B8-7568-E51177E3A9AD}"/>
          </ac:spMkLst>
        </pc:spChg>
        <pc:spChg chg="del">
          <ac:chgData name="Lilian BEAUGENDRE" userId="S::lilian.beaugendre@pimmsmediation.fr::c6f6bbe8-3f71-4e49-8301-f768d77bb595" providerId="AD" clId="Web-{5A5F7698-D813-F0DF-72E3-91230BAA2C34}" dt="2024-08-02T09:24:29.158" v="57"/>
          <ac:spMkLst>
            <pc:docMk/>
            <pc:sldMk cId="3188129568" sldId="267"/>
            <ac:spMk id="7" creationId="{01001EE0-5108-61D2-5762-5195714E8E40}"/>
          </ac:spMkLst>
        </pc:spChg>
        <pc:spChg chg="del">
          <ac:chgData name="Lilian BEAUGENDRE" userId="S::lilian.beaugendre@pimmsmediation.fr::c6f6bbe8-3f71-4e49-8301-f768d77bb595" providerId="AD" clId="Web-{5A5F7698-D813-F0DF-72E3-91230BAA2C34}" dt="2024-08-02T09:24:31.721" v="61"/>
          <ac:spMkLst>
            <pc:docMk/>
            <pc:sldMk cId="3188129568" sldId="267"/>
            <ac:spMk id="9" creationId="{E4CFBE8D-8882-C30C-C407-C63D99713D4E}"/>
          </ac:spMkLst>
        </pc:spChg>
        <pc:spChg chg="del">
          <ac:chgData name="Lilian BEAUGENDRE" userId="S::lilian.beaugendre@pimmsmediation.fr::c6f6bbe8-3f71-4e49-8301-f768d77bb595" providerId="AD" clId="Web-{5A5F7698-D813-F0DF-72E3-91230BAA2C34}" dt="2024-08-02T09:24:31.721" v="60"/>
          <ac:spMkLst>
            <pc:docMk/>
            <pc:sldMk cId="3188129568" sldId="267"/>
            <ac:spMk id="11" creationId="{E7ACA698-E56C-3A58-3C5E-A9640B69AA5B}"/>
          </ac:spMkLst>
        </pc:spChg>
        <pc:spChg chg="del">
          <ac:chgData name="Lilian BEAUGENDRE" userId="S::lilian.beaugendre@pimmsmediation.fr::c6f6bbe8-3f71-4e49-8301-f768d77bb595" providerId="AD" clId="Web-{5A5F7698-D813-F0DF-72E3-91230BAA2C34}" dt="2024-08-02T09:25:57.865" v="75"/>
          <ac:spMkLst>
            <pc:docMk/>
            <pc:sldMk cId="3188129568" sldId="267"/>
            <ac:spMk id="15" creationId="{A924D050-A7D3-5995-862B-2B13BBD52771}"/>
          </ac:spMkLst>
        </pc:spChg>
        <pc:spChg chg="del">
          <ac:chgData name="Lilian BEAUGENDRE" userId="S::lilian.beaugendre@pimmsmediation.fr::c6f6bbe8-3f71-4e49-8301-f768d77bb595" providerId="AD" clId="Web-{5A5F7698-D813-F0DF-72E3-91230BAA2C34}" dt="2024-08-02T09:25:57.865" v="74"/>
          <ac:spMkLst>
            <pc:docMk/>
            <pc:sldMk cId="3188129568" sldId="267"/>
            <ac:spMk id="17" creationId="{154D4FA4-9BDF-F41E-3CA9-F5BBE6796BA1}"/>
          </ac:spMkLst>
        </pc:spChg>
        <pc:spChg chg="del">
          <ac:chgData name="Lilian BEAUGENDRE" userId="S::lilian.beaugendre@pimmsmediation.fr::c6f6bbe8-3f71-4e49-8301-f768d77bb595" providerId="AD" clId="Web-{5A5F7698-D813-F0DF-72E3-91230BAA2C34}" dt="2024-08-02T09:25:57.865" v="73"/>
          <ac:spMkLst>
            <pc:docMk/>
            <pc:sldMk cId="3188129568" sldId="267"/>
            <ac:spMk id="19" creationId="{B106DD89-0107-EA1A-607C-C1A25B5489DC}"/>
          </ac:spMkLst>
        </pc:spChg>
        <pc:spChg chg="del">
          <ac:chgData name="Lilian BEAUGENDRE" userId="S::lilian.beaugendre@pimmsmediation.fr::c6f6bbe8-3f71-4e49-8301-f768d77bb595" providerId="AD" clId="Web-{5A5F7698-D813-F0DF-72E3-91230BAA2C34}" dt="2024-08-02T09:25:57.865" v="72"/>
          <ac:spMkLst>
            <pc:docMk/>
            <pc:sldMk cId="3188129568" sldId="267"/>
            <ac:spMk id="21" creationId="{CC4CBB08-EE03-0B5F-121F-9890D381DDE5}"/>
          </ac:spMkLst>
        </pc:spChg>
        <pc:spChg chg="add">
          <ac:chgData name="Lilian BEAUGENDRE" userId="S::lilian.beaugendre@pimmsmediation.fr::c6f6bbe8-3f71-4e49-8301-f768d77bb595" providerId="AD" clId="Web-{5A5F7698-D813-F0DF-72E3-91230BAA2C34}" dt="2024-08-02T09:24:46.112" v="62"/>
          <ac:spMkLst>
            <pc:docMk/>
            <pc:sldMk cId="3188129568" sldId="267"/>
            <ac:spMk id="28" creationId="{AA71999B-0988-5EFA-2D3E-A15A934F58E8}"/>
          </ac:spMkLst>
        </pc:spChg>
        <pc:spChg chg="add">
          <ac:chgData name="Lilian BEAUGENDRE" userId="S::lilian.beaugendre@pimmsmediation.fr::c6f6bbe8-3f71-4e49-8301-f768d77bb595" providerId="AD" clId="Web-{5A5F7698-D813-F0DF-72E3-91230BAA2C34}" dt="2024-08-02T09:24:46.128" v="63"/>
          <ac:spMkLst>
            <pc:docMk/>
            <pc:sldMk cId="3188129568" sldId="267"/>
            <ac:spMk id="30" creationId="{2960D4A4-E648-2CD8-367E-5CADEBB17ABE}"/>
          </ac:spMkLst>
        </pc:spChg>
        <pc:spChg chg="add mod">
          <ac:chgData name="Lilian BEAUGENDRE" userId="S::lilian.beaugendre@pimmsmediation.fr::c6f6bbe8-3f71-4e49-8301-f768d77bb595" providerId="AD" clId="Web-{5A5F7698-D813-F0DF-72E3-91230BAA2C34}" dt="2024-08-02T09:25:46.443" v="71" actId="20577"/>
          <ac:spMkLst>
            <pc:docMk/>
            <pc:sldMk cId="3188129568" sldId="267"/>
            <ac:spMk id="34" creationId="{65277F6F-C91D-EC53-631D-7352EBF598C4}"/>
          </ac:spMkLst>
        </pc:spChg>
        <pc:spChg chg="add">
          <ac:chgData name="Lilian BEAUGENDRE" userId="S::lilian.beaugendre@pimmsmediation.fr::c6f6bbe8-3f71-4e49-8301-f768d77bb595" providerId="AD" clId="Web-{5A5F7698-D813-F0DF-72E3-91230BAA2C34}" dt="2024-08-02T09:25:29.551" v="70"/>
          <ac:spMkLst>
            <pc:docMk/>
            <pc:sldMk cId="3188129568" sldId="267"/>
            <ac:spMk id="36" creationId="{A76E2574-F3D3-0DE7-E533-DD97A3FFDEC7}"/>
          </ac:spMkLst>
        </pc:spChg>
        <pc:picChg chg="del">
          <ac:chgData name="Lilian BEAUGENDRE" userId="S::lilian.beaugendre@pimmsmediation.fr::c6f6bbe8-3f71-4e49-8301-f768d77bb595" providerId="AD" clId="Web-{5A5F7698-D813-F0DF-72E3-91230BAA2C34}" dt="2024-08-02T09:24:21.924" v="55"/>
          <ac:picMkLst>
            <pc:docMk/>
            <pc:sldMk cId="3188129568" sldId="267"/>
            <ac:picMk id="2" creationId="{7C9C5FCE-563D-69AB-A14F-DF79DA05CF90}"/>
          </ac:picMkLst>
        </pc:picChg>
        <pc:picChg chg="add mod">
          <ac:chgData name="Lilian BEAUGENDRE" userId="S::lilian.beaugendre@pimmsmediation.fr::c6f6bbe8-3f71-4e49-8301-f768d77bb595" providerId="AD" clId="Web-{5A5F7698-D813-F0DF-72E3-91230BAA2C34}" dt="2024-08-02T09:25:05.832" v="69" actId="1076"/>
          <ac:picMkLst>
            <pc:docMk/>
            <pc:sldMk cId="3188129568" sldId="267"/>
            <ac:picMk id="4" creationId="{ADF6022B-3694-EAC0-C6B7-7ED6748E2D44}"/>
          </ac:picMkLst>
        </pc:picChg>
        <pc:picChg chg="del">
          <ac:chgData name="Lilian BEAUGENDRE" userId="S::lilian.beaugendre@pimmsmediation.fr::c6f6bbe8-3f71-4e49-8301-f768d77bb595" providerId="AD" clId="Web-{5A5F7698-D813-F0DF-72E3-91230BAA2C34}" dt="2024-08-02T09:24:29.158" v="56"/>
          <ac:picMkLst>
            <pc:docMk/>
            <pc:sldMk cId="3188129568" sldId="267"/>
            <ac:picMk id="8" creationId="{2446B7B4-B476-1852-4666-23C2BB6C290F}"/>
          </ac:picMkLst>
        </pc:picChg>
        <pc:picChg chg="del">
          <ac:chgData name="Lilian BEAUGENDRE" userId="S::lilian.beaugendre@pimmsmediation.fr::c6f6bbe8-3f71-4e49-8301-f768d77bb595" providerId="AD" clId="Web-{5A5F7698-D813-F0DF-72E3-91230BAA2C34}" dt="2024-08-02T09:24:21.924" v="54"/>
          <ac:picMkLst>
            <pc:docMk/>
            <pc:sldMk cId="3188129568" sldId="267"/>
            <ac:picMk id="10" creationId="{B872CA25-4D57-2637-4542-FAA93566B53F}"/>
          </ac:picMkLst>
        </pc:picChg>
        <pc:picChg chg="add del mod">
          <ac:chgData name="Lilian BEAUGENDRE" userId="S::lilian.beaugendre@pimmsmediation.fr::c6f6bbe8-3f71-4e49-8301-f768d77bb595" providerId="AD" clId="Web-{5A5F7698-D813-F0DF-72E3-91230BAA2C34}" dt="2024-08-02T09:27:21.384" v="84"/>
          <ac:picMkLst>
            <pc:docMk/>
            <pc:sldMk cId="3188129568" sldId="267"/>
            <ac:picMk id="12" creationId="{B13ABEDE-DE7A-DDEF-EE8A-1145DBE786BA}"/>
          </ac:picMkLst>
        </pc:picChg>
        <pc:picChg chg="add mod">
          <ac:chgData name="Lilian BEAUGENDRE" userId="S::lilian.beaugendre@pimmsmediation.fr::c6f6bbe8-3f71-4e49-8301-f768d77bb595" providerId="AD" clId="Web-{5A5F7698-D813-F0DF-72E3-91230BAA2C34}" dt="2024-08-02T09:24:57.191" v="67" actId="1076"/>
          <ac:picMkLst>
            <pc:docMk/>
            <pc:sldMk cId="3188129568" sldId="267"/>
            <ac:picMk id="13" creationId="{8AF4B348-6FAA-D2F9-D044-26F830BC7F65}"/>
          </ac:picMkLst>
        </pc:picChg>
        <pc:picChg chg="del">
          <ac:chgData name="Lilian BEAUGENDRE" userId="S::lilian.beaugendre@pimmsmediation.fr::c6f6bbe8-3f71-4e49-8301-f768d77bb595" providerId="AD" clId="Web-{5A5F7698-D813-F0DF-72E3-91230BAA2C34}" dt="2024-08-02T09:24:21.924" v="53"/>
          <ac:picMkLst>
            <pc:docMk/>
            <pc:sldMk cId="3188129568" sldId="267"/>
            <ac:picMk id="16" creationId="{F4B40532-C612-9481-266A-FE916508C94A}"/>
          </ac:picMkLst>
        </pc:picChg>
        <pc:picChg chg="del">
          <ac:chgData name="Lilian BEAUGENDRE" userId="S::lilian.beaugendre@pimmsmediation.fr::c6f6bbe8-3f71-4e49-8301-f768d77bb595" providerId="AD" clId="Web-{5A5F7698-D813-F0DF-72E3-91230BAA2C34}" dt="2024-08-02T09:24:21.924" v="52"/>
          <ac:picMkLst>
            <pc:docMk/>
            <pc:sldMk cId="3188129568" sldId="267"/>
            <ac:picMk id="18" creationId="{6D2D2742-C2E9-B65F-B899-ABEA4CB5827F}"/>
          </ac:picMkLst>
        </pc:picChg>
        <pc:picChg chg="add mod">
          <ac:chgData name="Lilian BEAUGENDRE" userId="S::lilian.beaugendre@pimmsmediation.fr::c6f6bbe8-3f71-4e49-8301-f768d77bb595" providerId="AD" clId="Web-{5A5F7698-D813-F0DF-72E3-91230BAA2C34}" dt="2024-08-02T09:27:29.447" v="86" actId="1076"/>
          <ac:picMkLst>
            <pc:docMk/>
            <pc:sldMk cId="3188129568" sldId="267"/>
            <ac:picMk id="20" creationId="{51BA34F0-20BA-0BE9-335A-258524D172F2}"/>
          </ac:picMkLst>
        </pc:picChg>
        <pc:picChg chg="del">
          <ac:chgData name="Lilian BEAUGENDRE" userId="S::lilian.beaugendre@pimmsmediation.fr::c6f6bbe8-3f71-4e49-8301-f768d77bb595" providerId="AD" clId="Web-{5A5F7698-D813-F0DF-72E3-91230BAA2C34}" dt="2024-08-02T09:24:21.924" v="51"/>
          <ac:picMkLst>
            <pc:docMk/>
            <pc:sldMk cId="3188129568" sldId="267"/>
            <ac:picMk id="22" creationId="{BFE67785-75A8-2EBA-0AAB-506661703BAC}"/>
          </ac:picMkLst>
        </pc:picChg>
        <pc:picChg chg="del">
          <ac:chgData name="Lilian BEAUGENDRE" userId="S::lilian.beaugendre@pimmsmediation.fr::c6f6bbe8-3f71-4e49-8301-f768d77bb595" providerId="AD" clId="Web-{5A5F7698-D813-F0DF-72E3-91230BAA2C34}" dt="2024-08-02T09:24:21.924" v="50"/>
          <ac:picMkLst>
            <pc:docMk/>
            <pc:sldMk cId="3188129568" sldId="267"/>
            <ac:picMk id="23" creationId="{4482D73B-5C17-EFCA-2B4A-76756487CBC2}"/>
          </ac:picMkLst>
        </pc:picChg>
        <pc:picChg chg="del">
          <ac:chgData name="Lilian BEAUGENDRE" userId="S::lilian.beaugendre@pimmsmediation.fr::c6f6bbe8-3f71-4e49-8301-f768d77bb595" providerId="AD" clId="Web-{5A5F7698-D813-F0DF-72E3-91230BAA2C34}" dt="2024-08-02T09:24:21.924" v="49"/>
          <ac:picMkLst>
            <pc:docMk/>
            <pc:sldMk cId="3188129568" sldId="267"/>
            <ac:picMk id="25" creationId="{22B9BE50-AFAF-DEC3-3F39-7C354CC11B93}"/>
          </ac:picMkLst>
        </pc:picChg>
        <pc:picChg chg="add mod">
          <ac:chgData name="Lilian BEAUGENDRE" userId="S::lilian.beaugendre@pimmsmediation.fr::c6f6bbe8-3f71-4e49-8301-f768d77bb595" providerId="AD" clId="Web-{5A5F7698-D813-F0DF-72E3-91230BAA2C34}" dt="2024-08-02T09:26:48.586" v="79" actId="1076"/>
          <ac:picMkLst>
            <pc:docMk/>
            <pc:sldMk cId="3188129568" sldId="267"/>
            <ac:picMk id="26" creationId="{72C4B8D5-1459-12AF-4A75-661331488208}"/>
          </ac:picMkLst>
        </pc:picChg>
        <pc:picChg chg="add">
          <ac:chgData name="Lilian BEAUGENDRE" userId="S::lilian.beaugendre@pimmsmediation.fr::c6f6bbe8-3f71-4e49-8301-f768d77bb595" providerId="AD" clId="Web-{5A5F7698-D813-F0DF-72E3-91230BAA2C34}" dt="2024-08-02T09:24:46.144" v="64"/>
          <ac:picMkLst>
            <pc:docMk/>
            <pc:sldMk cId="3188129568" sldId="267"/>
            <ac:picMk id="32" creationId="{AD25273A-C76D-E1F3-F039-EAA98FC888D7}"/>
          </ac:picMkLst>
        </pc:picChg>
      </pc:sldChg>
      <pc:sldChg chg="add">
        <pc:chgData name="Lilian BEAUGENDRE" userId="S::lilian.beaugendre@pimmsmediation.fr::c6f6bbe8-3f71-4e49-8301-f768d77bb595" providerId="AD" clId="Web-{5A5F7698-D813-F0DF-72E3-91230BAA2C34}" dt="2024-08-02T09:22:00.325" v="31"/>
        <pc:sldMkLst>
          <pc:docMk/>
          <pc:sldMk cId="1664892311" sldId="268"/>
        </pc:sldMkLst>
      </pc:sldChg>
      <pc:sldChg chg="add">
        <pc:chgData name="Lilian BEAUGENDRE" userId="S::lilian.beaugendre@pimmsmediation.fr::c6f6bbe8-3f71-4e49-8301-f768d77bb595" providerId="AD" clId="Web-{5A5F7698-D813-F0DF-72E3-91230BAA2C34}" dt="2024-08-02T09:22:00.340" v="32"/>
        <pc:sldMkLst>
          <pc:docMk/>
          <pc:sldMk cId="969554254" sldId="269"/>
        </pc:sldMkLst>
      </pc:sldChg>
      <pc:sldChg chg="add">
        <pc:chgData name="Lilian BEAUGENDRE" userId="S::lilian.beaugendre@pimmsmediation.fr::c6f6bbe8-3f71-4e49-8301-f768d77bb595" providerId="AD" clId="Web-{5A5F7698-D813-F0DF-72E3-91230BAA2C34}" dt="2024-08-02T09:22:00.356" v="33"/>
        <pc:sldMkLst>
          <pc:docMk/>
          <pc:sldMk cId="2186791378" sldId="270"/>
        </pc:sldMkLst>
      </pc:sldChg>
      <pc:sldChg chg="add">
        <pc:chgData name="Lilian BEAUGENDRE" userId="S::lilian.beaugendre@pimmsmediation.fr::c6f6bbe8-3f71-4e49-8301-f768d77bb595" providerId="AD" clId="Web-{5A5F7698-D813-F0DF-72E3-91230BAA2C34}" dt="2024-08-02T09:22:00.371" v="34"/>
        <pc:sldMkLst>
          <pc:docMk/>
          <pc:sldMk cId="842021416" sldId="271"/>
        </pc:sldMkLst>
      </pc:sldChg>
      <pc:sldChg chg="add del">
        <pc:chgData name="Lilian BEAUGENDRE" userId="S::lilian.beaugendre@pimmsmediation.fr::c6f6bbe8-3f71-4e49-8301-f768d77bb595" providerId="AD" clId="Web-{5A5F7698-D813-F0DF-72E3-91230BAA2C34}" dt="2024-08-02T09:23:26.203" v="48"/>
        <pc:sldMkLst>
          <pc:docMk/>
          <pc:sldMk cId="3094602073" sldId="272"/>
        </pc:sldMkLst>
      </pc:sldChg>
      <pc:sldChg chg="add">
        <pc:chgData name="Lilian BEAUGENDRE" userId="S::lilian.beaugendre@pimmsmediation.fr::c6f6bbe8-3f71-4e49-8301-f768d77bb595" providerId="AD" clId="Web-{5A5F7698-D813-F0DF-72E3-91230BAA2C34}" dt="2024-08-02T09:22:00.403" v="36"/>
        <pc:sldMkLst>
          <pc:docMk/>
          <pc:sldMk cId="4206544248" sldId="273"/>
        </pc:sldMkLst>
      </pc:sldChg>
    </pc:docChg>
  </pc:docChgLst>
  <pc:docChgLst>
    <pc:chgData name="Lilian BEAUGENDRE" userId="S::lilian.beaugendre@pimmsmediation.fr::c6f6bbe8-3f71-4e49-8301-f768d77bb595" providerId="AD" clId="Web-{C3393284-2998-8415-2FBF-BC28BE3DA313}"/>
    <pc:docChg chg="addSld delSld modSld">
      <pc:chgData name="Lilian BEAUGENDRE" userId="S::lilian.beaugendre@pimmsmediation.fr::c6f6bbe8-3f71-4e49-8301-f768d77bb595" providerId="AD" clId="Web-{C3393284-2998-8415-2FBF-BC28BE3DA313}" dt="2024-08-07T12:49:34.912" v="799" actId="14100"/>
      <pc:docMkLst>
        <pc:docMk/>
      </pc:docMkLst>
      <pc:sldChg chg="modSp">
        <pc:chgData name="Lilian BEAUGENDRE" userId="S::lilian.beaugendre@pimmsmediation.fr::c6f6bbe8-3f71-4e49-8301-f768d77bb595" providerId="AD" clId="Web-{C3393284-2998-8415-2FBF-BC28BE3DA313}" dt="2024-08-06T09:43:46.628" v="328" actId="1076"/>
        <pc:sldMkLst>
          <pc:docMk/>
          <pc:sldMk cId="1399300032" sldId="286"/>
        </pc:sldMkLst>
        <pc:spChg chg="mod">
          <ac:chgData name="Lilian BEAUGENDRE" userId="S::lilian.beaugendre@pimmsmediation.fr::c6f6bbe8-3f71-4e49-8301-f768d77bb595" providerId="AD" clId="Web-{C3393284-2998-8415-2FBF-BC28BE3DA313}" dt="2024-08-06T09:43:43.675" v="325" actId="1076"/>
          <ac:spMkLst>
            <pc:docMk/>
            <pc:sldMk cId="1399300032" sldId="286"/>
            <ac:spMk id="6" creationId="{CC4CBB08-EE03-0B5F-121F-9890D381DDE5}"/>
          </ac:spMkLst>
        </pc:spChg>
        <pc:spChg chg="mod">
          <ac:chgData name="Lilian BEAUGENDRE" userId="S::lilian.beaugendre@pimmsmediation.fr::c6f6bbe8-3f71-4e49-8301-f768d77bb595" providerId="AD" clId="Web-{C3393284-2998-8415-2FBF-BC28BE3DA313}" dt="2024-08-06T09:43:41.440" v="323" actId="1076"/>
          <ac:spMkLst>
            <pc:docMk/>
            <pc:sldMk cId="1399300032" sldId="286"/>
            <ac:spMk id="7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C3393284-2998-8415-2FBF-BC28BE3DA313}" dt="2024-08-06T09:43:46.612" v="327" actId="1076"/>
          <ac:spMkLst>
            <pc:docMk/>
            <pc:sldMk cId="1399300032" sldId="286"/>
            <ac:spMk id="10" creationId="{F4530EDD-7780-A8E6-FAD4-E5E6082856ED}"/>
          </ac:spMkLst>
        </pc:spChg>
        <pc:picChg chg="mod">
          <ac:chgData name="Lilian BEAUGENDRE" userId="S::lilian.beaugendre@pimmsmediation.fr::c6f6bbe8-3f71-4e49-8301-f768d77bb595" providerId="AD" clId="Web-{C3393284-2998-8415-2FBF-BC28BE3DA313}" dt="2024-08-06T09:43:43.690" v="326" actId="1076"/>
          <ac:picMkLst>
            <pc:docMk/>
            <pc:sldMk cId="1399300032" sldId="286"/>
            <ac:picMk id="9" creationId="{FF558483-A114-2746-68E3-B4C167557F0C}"/>
          </ac:picMkLst>
        </pc:picChg>
        <pc:picChg chg="mod">
          <ac:chgData name="Lilian BEAUGENDRE" userId="S::lilian.beaugendre@pimmsmediation.fr::c6f6bbe8-3f71-4e49-8301-f768d77bb595" providerId="AD" clId="Web-{C3393284-2998-8415-2FBF-BC28BE3DA313}" dt="2024-08-06T09:43:41.456" v="324" actId="1076"/>
          <ac:picMkLst>
            <pc:docMk/>
            <pc:sldMk cId="1399300032" sldId="286"/>
            <ac:picMk id="13" creationId="{27E05E70-4F22-F3BB-194F-C000AF376A1A}"/>
          </ac:picMkLst>
        </pc:picChg>
        <pc:picChg chg="mod">
          <ac:chgData name="Lilian BEAUGENDRE" userId="S::lilian.beaugendre@pimmsmediation.fr::c6f6bbe8-3f71-4e49-8301-f768d77bb595" providerId="AD" clId="Web-{C3393284-2998-8415-2FBF-BC28BE3DA313}" dt="2024-08-06T09:43:46.628" v="328" actId="1076"/>
          <ac:picMkLst>
            <pc:docMk/>
            <pc:sldMk cId="1399300032" sldId="286"/>
            <ac:picMk id="16" creationId="{7F7F9113-1E79-EC61-B648-627F9AB56BA2}"/>
          </ac:picMkLst>
        </pc:picChg>
      </pc:sldChg>
      <pc:sldChg chg="delSp">
        <pc:chgData name="Lilian BEAUGENDRE" userId="S::lilian.beaugendre@pimmsmediation.fr::c6f6bbe8-3f71-4e49-8301-f768d77bb595" providerId="AD" clId="Web-{C3393284-2998-8415-2FBF-BC28BE3DA313}" dt="2024-08-06T09:42:42.204" v="322"/>
        <pc:sldMkLst>
          <pc:docMk/>
          <pc:sldMk cId="3887623925" sldId="289"/>
        </pc:sldMkLst>
        <pc:spChg chg="del">
          <ac:chgData name="Lilian BEAUGENDRE" userId="S::lilian.beaugendre@pimmsmediation.fr::c6f6bbe8-3f71-4e49-8301-f768d77bb595" providerId="AD" clId="Web-{C3393284-2998-8415-2FBF-BC28BE3DA313}" dt="2024-08-06T09:42:42.204" v="322"/>
          <ac:spMkLst>
            <pc:docMk/>
            <pc:sldMk cId="3887623925" sldId="289"/>
            <ac:spMk id="4" creationId="{154D4FA4-9BDF-F41E-3CA9-F5BBE6796BA1}"/>
          </ac:spMkLst>
        </pc:spChg>
        <pc:picChg chg="del">
          <ac:chgData name="Lilian BEAUGENDRE" userId="S::lilian.beaugendre@pimmsmediation.fr::c6f6bbe8-3f71-4e49-8301-f768d77bb595" providerId="AD" clId="Web-{C3393284-2998-8415-2FBF-BC28BE3DA313}" dt="2024-08-06T09:42:42.204" v="321"/>
          <ac:picMkLst>
            <pc:docMk/>
            <pc:sldMk cId="3887623925" sldId="289"/>
            <ac:picMk id="12" creationId="{823535C8-F254-6107-A1A9-A2819272BC8F}"/>
          </ac:picMkLst>
        </pc:picChg>
      </pc:sldChg>
      <pc:sldChg chg="add del replId">
        <pc:chgData name="Lilian BEAUGENDRE" userId="S::lilian.beaugendre@pimmsmediation.fr::c6f6bbe8-3f71-4e49-8301-f768d77bb595" providerId="AD" clId="Web-{C3393284-2998-8415-2FBF-BC28BE3DA313}" dt="2024-08-06T08:46:43.897" v="1"/>
        <pc:sldMkLst>
          <pc:docMk/>
          <pc:sldMk cId="374500817" sldId="291"/>
        </pc:sldMkLst>
      </pc:sldChg>
      <pc:sldChg chg="addSp delSp modSp new modTransition">
        <pc:chgData name="Lilian BEAUGENDRE" userId="S::lilian.beaugendre@pimmsmediation.fr::c6f6bbe8-3f71-4e49-8301-f768d77bb595" providerId="AD" clId="Web-{C3393284-2998-8415-2FBF-BC28BE3DA313}" dt="2024-08-07T12:23:12.808" v="603" actId="1076"/>
        <pc:sldMkLst>
          <pc:docMk/>
          <pc:sldMk cId="1276297885" sldId="291"/>
        </pc:sldMkLst>
        <pc:spChg chg="add mod">
          <ac:chgData name="Lilian BEAUGENDRE" userId="S::lilian.beaugendre@pimmsmediation.fr::c6f6bbe8-3f71-4e49-8301-f768d77bb595" providerId="AD" clId="Web-{C3393284-2998-8415-2FBF-BC28BE3DA313}" dt="2024-08-06T09:14:40.561" v="63" actId="20577"/>
          <ac:spMkLst>
            <pc:docMk/>
            <pc:sldMk cId="1276297885" sldId="291"/>
            <ac:spMk id="5" creationId="{0110F2DD-94FC-ED7F-FB88-D66F401ADB11}"/>
          </ac:spMkLst>
        </pc:spChg>
        <pc:spChg chg="add mod">
          <ac:chgData name="Lilian BEAUGENDRE" userId="S::lilian.beaugendre@pimmsmediation.fr::c6f6bbe8-3f71-4e49-8301-f768d77bb595" providerId="AD" clId="Web-{C3393284-2998-8415-2FBF-BC28BE3DA313}" dt="2024-08-06T09:45:32.038" v="335" actId="20577"/>
          <ac:spMkLst>
            <pc:docMk/>
            <pc:sldMk cId="1276297885" sldId="291"/>
            <ac:spMk id="11" creationId="{CF280D87-9FFF-C14E-70BF-4B7C782DC960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6T09:30:30.550" v="220"/>
          <ac:spMkLst>
            <pc:docMk/>
            <pc:sldMk cId="1276297885" sldId="291"/>
            <ac:spMk id="12" creationId="{FE0DB096-FBB9-82F9-0FBA-2FC262309DD9}"/>
          </ac:spMkLst>
        </pc:spChg>
        <pc:picChg chg="add del mod modCrop">
          <ac:chgData name="Lilian BEAUGENDRE" userId="S::lilian.beaugendre@pimmsmediation.fr::c6f6bbe8-3f71-4e49-8301-f768d77bb595" providerId="AD" clId="Web-{C3393284-2998-8415-2FBF-BC28BE3DA313}" dt="2024-08-06T09:07:34.294" v="7"/>
          <ac:picMkLst>
            <pc:docMk/>
            <pc:sldMk cId="1276297885" sldId="291"/>
            <ac:picMk id="2" creationId="{F3025D92-0276-00EA-3E1D-EF8ED60874A1}"/>
          </ac:picMkLst>
        </pc:picChg>
        <pc:picChg chg="add del mod modCrop">
          <ac:chgData name="Lilian BEAUGENDRE" userId="S::lilian.beaugendre@pimmsmediation.fr::c6f6bbe8-3f71-4e49-8301-f768d77bb595" providerId="AD" clId="Web-{C3393284-2998-8415-2FBF-BC28BE3DA313}" dt="2024-08-06T09:15:25.187" v="68"/>
          <ac:picMkLst>
            <pc:docMk/>
            <pc:sldMk cId="1276297885" sldId="291"/>
            <ac:picMk id="3" creationId="{601F4D2B-C006-F982-B6FB-2D962DB5183C}"/>
          </ac:picMkLst>
        </pc:picChg>
        <pc:picChg chg="add mod">
          <ac:chgData name="Lilian BEAUGENDRE" userId="S::lilian.beaugendre@pimmsmediation.fr::c6f6bbe8-3f71-4e49-8301-f768d77bb595" providerId="AD" clId="Web-{C3393284-2998-8415-2FBF-BC28BE3DA313}" dt="2024-08-07T12:23:12.808" v="603" actId="1076"/>
          <ac:picMkLst>
            <pc:docMk/>
            <pc:sldMk cId="1276297885" sldId="291"/>
            <ac:picMk id="3" creationId="{692F745B-609F-9E87-902E-D0727438A447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6T09:15:25.187" v="67"/>
          <ac:picMkLst>
            <pc:docMk/>
            <pc:sldMk cId="1276297885" sldId="291"/>
            <ac:picMk id="6" creationId="{4E2EADBF-C592-BC46-891F-D31E16B55832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6T09:30:28.175" v="219"/>
          <ac:picMkLst>
            <pc:docMk/>
            <pc:sldMk cId="1276297885" sldId="291"/>
            <ac:picMk id="7" creationId="{B3B78817-EC5E-4CBB-A6EC-7227B63E79B6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6T09:30:28.175" v="218"/>
          <ac:picMkLst>
            <pc:docMk/>
            <pc:sldMk cId="1276297885" sldId="291"/>
            <ac:picMk id="8" creationId="{3F6AF2EA-405C-1959-ED00-E4C3BB3CB210}"/>
          </ac:picMkLst>
        </pc:picChg>
        <pc:picChg chg="add del mod modCrop">
          <ac:chgData name="Lilian BEAUGENDRE" userId="S::lilian.beaugendre@pimmsmediation.fr::c6f6bbe8-3f71-4e49-8301-f768d77bb595" providerId="AD" clId="Web-{C3393284-2998-8415-2FBF-BC28BE3DA313}" dt="2024-08-07T12:22:57.885" v="601"/>
          <ac:picMkLst>
            <pc:docMk/>
            <pc:sldMk cId="1276297885" sldId="291"/>
            <ac:picMk id="9" creationId="{C4C9CD0F-D95E-B2C9-1A04-67FB8D92A194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C3393284-2998-8415-2FBF-BC28BE3DA313}" dt="2024-08-07T12:27:17.603" v="640" actId="1076"/>
        <pc:sldMkLst>
          <pc:docMk/>
          <pc:sldMk cId="3424863876" sldId="292"/>
        </pc:sldMkLst>
        <pc:spChg chg="add mod">
          <ac:chgData name="Lilian BEAUGENDRE" userId="S::lilian.beaugendre@pimmsmediation.fr::c6f6bbe8-3f71-4e49-8301-f768d77bb595" providerId="AD" clId="Web-{C3393284-2998-8415-2FBF-BC28BE3DA313}" dt="2024-08-07T12:25:37.316" v="636" actId="1076"/>
          <ac:spMkLst>
            <pc:docMk/>
            <pc:sldMk cId="3424863876" sldId="292"/>
            <ac:spMk id="9" creationId="{9FC0C9AF-85A8-13CD-CE2B-22591C28E0E3}"/>
          </ac:spMkLst>
        </pc:spChg>
        <pc:spChg chg="add mod">
          <ac:chgData name="Lilian BEAUGENDRE" userId="S::lilian.beaugendre@pimmsmediation.fr::c6f6bbe8-3f71-4e49-8301-f768d77bb595" providerId="AD" clId="Web-{C3393284-2998-8415-2FBF-BC28BE3DA313}" dt="2024-08-06T09:44:32.739" v="329" actId="20577"/>
          <ac:spMkLst>
            <pc:docMk/>
            <pc:sldMk cId="3424863876" sldId="292"/>
            <ac:spMk id="15" creationId="{889B446D-1684-ADDC-0A7F-694C5EFF2022}"/>
          </ac:spMkLst>
        </pc:spChg>
        <pc:spChg chg="add mod">
          <ac:chgData name="Lilian BEAUGENDRE" userId="S::lilian.beaugendre@pimmsmediation.fr::c6f6bbe8-3f71-4e49-8301-f768d77bb595" providerId="AD" clId="Web-{C3393284-2998-8415-2FBF-BC28BE3DA313}" dt="2024-08-06T09:38:35.319" v="259" actId="1076"/>
          <ac:spMkLst>
            <pc:docMk/>
            <pc:sldMk cId="3424863876" sldId="292"/>
            <ac:spMk id="17" creationId="{7868E7AA-0292-0E24-50A7-FA83A1D79C3E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7T12:25:17.628" v="629"/>
          <ac:spMkLst>
            <pc:docMk/>
            <pc:sldMk cId="3424863876" sldId="292"/>
            <ac:spMk id="18" creationId="{EB8FE2D3-E3FE-218A-E3D1-A8F2B79A1C9E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6T09:42:00.390" v="317"/>
          <ac:spMkLst>
            <pc:docMk/>
            <pc:sldMk cId="3424863876" sldId="292"/>
            <ac:spMk id="22" creationId="{36456B78-EA53-1BEB-6E96-25E7DF85929F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6T09:42:00.390" v="316"/>
          <ac:spMkLst>
            <pc:docMk/>
            <pc:sldMk cId="3424863876" sldId="292"/>
            <ac:spMk id="23" creationId="{BA217183-C030-CDBC-117A-8F6333D64E77}"/>
          </ac:spMkLst>
        </pc:spChg>
        <pc:picChg chg="del mod">
          <ac:chgData name="Lilian BEAUGENDRE" userId="S::lilian.beaugendre@pimmsmediation.fr::c6f6bbe8-3f71-4e49-8301-f768d77bb595" providerId="AD" clId="Web-{C3393284-2998-8415-2FBF-BC28BE3DA313}" dt="2024-08-07T12:25:17.628" v="631"/>
          <ac:picMkLst>
            <pc:docMk/>
            <pc:sldMk cId="3424863876" sldId="292"/>
            <ac:picMk id="3" creationId="{601F4D2B-C006-F982-B6FB-2D962DB5183C}"/>
          </ac:picMkLst>
        </pc:picChg>
        <pc:picChg chg="add mod">
          <ac:chgData name="Lilian BEAUGENDRE" userId="S::lilian.beaugendre@pimmsmediation.fr::c6f6bbe8-3f71-4e49-8301-f768d77bb595" providerId="AD" clId="Web-{C3393284-2998-8415-2FBF-BC28BE3DA313}" dt="2024-08-06T09:38:35.288" v="255" actId="1076"/>
          <ac:picMkLst>
            <pc:docMk/>
            <pc:sldMk cId="3424863876" sldId="292"/>
            <ac:picMk id="4" creationId="{934BD3B4-67F6-DF70-4652-C6221C1E3E45}"/>
          </ac:picMkLst>
        </pc:picChg>
        <pc:picChg chg="del mod">
          <ac:chgData name="Lilian BEAUGENDRE" userId="S::lilian.beaugendre@pimmsmediation.fr::c6f6bbe8-3f71-4e49-8301-f768d77bb595" providerId="AD" clId="Web-{C3393284-2998-8415-2FBF-BC28BE3DA313}" dt="2024-08-07T12:25:17.628" v="630"/>
          <ac:picMkLst>
            <pc:docMk/>
            <pc:sldMk cId="3424863876" sldId="292"/>
            <ac:picMk id="6" creationId="{4E2EADBF-C592-BC46-891F-D31E16B55832}"/>
          </ac:picMkLst>
        </pc:picChg>
        <pc:picChg chg="add mod">
          <ac:chgData name="Lilian BEAUGENDRE" userId="S::lilian.beaugendre@pimmsmediation.fr::c6f6bbe8-3f71-4e49-8301-f768d77bb595" providerId="AD" clId="Web-{C3393284-2998-8415-2FBF-BC28BE3DA313}" dt="2024-08-07T12:25:37.316" v="635" actId="1076"/>
          <ac:picMkLst>
            <pc:docMk/>
            <pc:sldMk cId="3424863876" sldId="292"/>
            <ac:picMk id="7" creationId="{9152FB9F-FA02-E9E5-73D4-B6B40AF2F726}"/>
          </ac:picMkLst>
        </pc:picChg>
        <pc:picChg chg="del">
          <ac:chgData name="Lilian BEAUGENDRE" userId="S::lilian.beaugendre@pimmsmediation.fr::c6f6bbe8-3f71-4e49-8301-f768d77bb595" providerId="AD" clId="Web-{C3393284-2998-8415-2FBF-BC28BE3DA313}" dt="2024-08-06T09:38:12.146" v="249"/>
          <ac:picMkLst>
            <pc:docMk/>
            <pc:sldMk cId="3424863876" sldId="292"/>
            <ac:picMk id="7" creationId="{B3B78817-EC5E-4CBB-A6EC-7227B63E79B6}"/>
          </ac:picMkLst>
        </pc:picChg>
        <pc:picChg chg="del">
          <ac:chgData name="Lilian BEAUGENDRE" userId="S::lilian.beaugendre@pimmsmediation.fr::c6f6bbe8-3f71-4e49-8301-f768d77bb595" providerId="AD" clId="Web-{C3393284-2998-8415-2FBF-BC28BE3DA313}" dt="2024-08-06T09:38:12.146" v="248"/>
          <ac:picMkLst>
            <pc:docMk/>
            <pc:sldMk cId="3424863876" sldId="292"/>
            <ac:picMk id="8" creationId="{3F6AF2EA-405C-1959-ED00-E4C3BB3CB210}"/>
          </ac:picMkLst>
        </pc:picChg>
        <pc:picChg chg="del">
          <ac:chgData name="Lilian BEAUGENDRE" userId="S::lilian.beaugendre@pimmsmediation.fr::c6f6bbe8-3f71-4e49-8301-f768d77bb595" providerId="AD" clId="Web-{C3393284-2998-8415-2FBF-BC28BE3DA313}" dt="2024-08-06T09:38:12.146" v="247"/>
          <ac:picMkLst>
            <pc:docMk/>
            <pc:sldMk cId="3424863876" sldId="292"/>
            <ac:picMk id="9" creationId="{C4C9CD0F-D95E-B2C9-1A04-67FB8D92A194}"/>
          </ac:picMkLst>
        </pc:picChg>
        <pc:picChg chg="add mod">
          <ac:chgData name="Lilian BEAUGENDRE" userId="S::lilian.beaugendre@pimmsmediation.fr::c6f6bbe8-3f71-4e49-8301-f768d77bb595" providerId="AD" clId="Web-{C3393284-2998-8415-2FBF-BC28BE3DA313}" dt="2024-08-06T09:38:35.303" v="256" actId="1076"/>
          <ac:picMkLst>
            <pc:docMk/>
            <pc:sldMk cId="3424863876" sldId="292"/>
            <ac:picMk id="11" creationId="{483331A3-D818-B3AA-7C96-5FA126C55193}"/>
          </ac:picMkLst>
        </pc:picChg>
        <pc:picChg chg="add mod">
          <ac:chgData name="Lilian BEAUGENDRE" userId="S::lilian.beaugendre@pimmsmediation.fr::c6f6bbe8-3f71-4e49-8301-f768d77bb595" providerId="AD" clId="Web-{C3393284-2998-8415-2FBF-BC28BE3DA313}" dt="2024-08-07T12:25:37.332" v="637" actId="1076"/>
          <ac:picMkLst>
            <pc:docMk/>
            <pc:sldMk cId="3424863876" sldId="292"/>
            <ac:picMk id="12" creationId="{C57CD86C-3463-D6D0-0315-6CB1D70BFC98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7T12:26:54.727" v="638"/>
          <ac:picMkLst>
            <pc:docMk/>
            <pc:sldMk cId="3424863876" sldId="292"/>
            <ac:picMk id="13" creationId="{F3D5A599-ED19-7278-92AC-A9C911D58521}"/>
          </ac:picMkLst>
        </pc:picChg>
        <pc:picChg chg="add mod">
          <ac:chgData name="Lilian BEAUGENDRE" userId="S::lilian.beaugendre@pimmsmediation.fr::c6f6bbe8-3f71-4e49-8301-f768d77bb595" providerId="AD" clId="Web-{C3393284-2998-8415-2FBF-BC28BE3DA313}" dt="2024-08-07T12:27:17.603" v="640" actId="1076"/>
          <ac:picMkLst>
            <pc:docMk/>
            <pc:sldMk cId="3424863876" sldId="292"/>
            <ac:picMk id="16" creationId="{26CC7644-F5DF-ABB2-538E-EF430F2AE1FB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6T09:42:00.390" v="320"/>
          <ac:picMkLst>
            <pc:docMk/>
            <pc:sldMk cId="3424863876" sldId="292"/>
            <ac:picMk id="19" creationId="{A594774A-D4D8-9DF4-7936-C728FC7F35ED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6T09:42:00.390" v="319"/>
          <ac:picMkLst>
            <pc:docMk/>
            <pc:sldMk cId="3424863876" sldId="292"/>
            <ac:picMk id="20" creationId="{96CC16BC-EC96-56A5-AEEF-ABAF3699B575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6T09:42:00.390" v="318"/>
          <ac:picMkLst>
            <pc:docMk/>
            <pc:sldMk cId="3424863876" sldId="292"/>
            <ac:picMk id="21" creationId="{8D00E9AB-1569-FD55-D684-A86124F1F2C9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C3393284-2998-8415-2FBF-BC28BE3DA313}" dt="2024-08-07T12:23:42.560" v="608" actId="1076"/>
        <pc:sldMkLst>
          <pc:docMk/>
          <pc:sldMk cId="1269892674" sldId="293"/>
        </pc:sldMkLst>
        <pc:spChg chg="add mod">
          <ac:chgData name="Lilian BEAUGENDRE" userId="S::lilian.beaugendre@pimmsmediation.fr::c6f6bbe8-3f71-4e49-8301-f768d77bb595" providerId="AD" clId="Web-{C3393284-2998-8415-2FBF-BC28BE3DA313}" dt="2024-08-07T12:23:42.560" v="608" actId="1076"/>
          <ac:spMkLst>
            <pc:docMk/>
            <pc:sldMk cId="1269892674" sldId="293"/>
            <ac:spMk id="3" creationId="{AB2B1DFD-425E-8597-A989-54CA091E3BB0}"/>
          </ac:spMkLst>
        </pc:spChg>
        <pc:spChg chg="mod">
          <ac:chgData name="Lilian BEAUGENDRE" userId="S::lilian.beaugendre@pimmsmediation.fr::c6f6bbe8-3f71-4e49-8301-f768d77bb595" providerId="AD" clId="Web-{C3393284-2998-8415-2FBF-BC28BE3DA313}" dt="2024-08-06T09:45:16.725" v="334" actId="20577"/>
          <ac:spMkLst>
            <pc:docMk/>
            <pc:sldMk cId="1269892674" sldId="293"/>
            <ac:spMk id="11" creationId="{CF280D87-9FFF-C14E-70BF-4B7C782DC960}"/>
          </ac:spMkLst>
        </pc:spChg>
        <pc:spChg chg="del">
          <ac:chgData name="Lilian BEAUGENDRE" userId="S::lilian.beaugendre@pimmsmediation.fr::c6f6bbe8-3f71-4e49-8301-f768d77bb595" providerId="AD" clId="Web-{C3393284-2998-8415-2FBF-BC28BE3DA313}" dt="2024-08-06T09:30:18.018" v="214"/>
          <ac:spMkLst>
            <pc:docMk/>
            <pc:sldMk cId="1269892674" sldId="293"/>
            <ac:spMk id="12" creationId="{FE0DB096-FBB9-82F9-0FBA-2FC262309DD9}"/>
          </ac:spMkLst>
        </pc:spChg>
        <pc:picChg chg="add mod modCrop">
          <ac:chgData name="Lilian BEAUGENDRE" userId="S::lilian.beaugendre@pimmsmediation.fr::c6f6bbe8-3f71-4e49-8301-f768d77bb595" providerId="AD" clId="Web-{C3393284-2998-8415-2FBF-BC28BE3DA313}" dt="2024-08-07T12:22:52.760" v="600" actId="1076"/>
          <ac:picMkLst>
            <pc:docMk/>
            <pc:sldMk cId="1269892674" sldId="293"/>
            <ac:picMk id="2" creationId="{FC27B5EF-56AE-3529-53D6-0057E86FAF11}"/>
          </ac:picMkLst>
        </pc:picChg>
        <pc:picChg chg="del">
          <ac:chgData name="Lilian BEAUGENDRE" userId="S::lilian.beaugendre@pimmsmediation.fr::c6f6bbe8-3f71-4e49-8301-f768d77bb595" providerId="AD" clId="Web-{C3393284-2998-8415-2FBF-BC28BE3DA313}" dt="2024-08-06T09:31:28.584" v="226"/>
          <ac:picMkLst>
            <pc:docMk/>
            <pc:sldMk cId="1269892674" sldId="293"/>
            <ac:picMk id="7" creationId="{B3B78817-EC5E-4CBB-A6EC-7227B63E79B6}"/>
          </ac:picMkLst>
        </pc:picChg>
        <pc:picChg chg="del">
          <ac:chgData name="Lilian BEAUGENDRE" userId="S::lilian.beaugendre@pimmsmediation.fr::c6f6bbe8-3f71-4e49-8301-f768d77bb595" providerId="AD" clId="Web-{C3393284-2998-8415-2FBF-BC28BE3DA313}" dt="2024-08-06T09:31:28.584" v="225"/>
          <ac:picMkLst>
            <pc:docMk/>
            <pc:sldMk cId="1269892674" sldId="293"/>
            <ac:picMk id="8" creationId="{3F6AF2EA-405C-1959-ED00-E4C3BB3CB210}"/>
          </ac:picMkLst>
        </pc:picChg>
        <pc:picChg chg="add del">
          <ac:chgData name="Lilian BEAUGENDRE" userId="S::lilian.beaugendre@pimmsmediation.fr::c6f6bbe8-3f71-4e49-8301-f768d77bb595" providerId="AD" clId="Web-{C3393284-2998-8415-2FBF-BC28BE3DA313}" dt="2024-08-07T12:22:34.525" v="594"/>
          <ac:picMkLst>
            <pc:docMk/>
            <pc:sldMk cId="1269892674" sldId="293"/>
            <ac:picMk id="9" creationId="{C4C9CD0F-D95E-B2C9-1A04-67FB8D92A194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C3393284-2998-8415-2FBF-BC28BE3DA313}" dt="2024-08-07T12:23:36.294" v="607" actId="1076"/>
        <pc:sldMkLst>
          <pc:docMk/>
          <pc:sldMk cId="503388753" sldId="294"/>
        </pc:sldMkLst>
        <pc:spChg chg="add mod">
          <ac:chgData name="Lilian BEAUGENDRE" userId="S::lilian.beaugendre@pimmsmediation.fr::c6f6bbe8-3f71-4e49-8301-f768d77bb595" providerId="AD" clId="Web-{C3393284-2998-8415-2FBF-BC28BE3DA313}" dt="2024-08-07T12:23:36.294" v="607" actId="1076"/>
          <ac:spMkLst>
            <pc:docMk/>
            <pc:sldMk cId="503388753" sldId="294"/>
            <ac:spMk id="3" creationId="{472540F3-C938-107E-CA3D-4B5C8122D76D}"/>
          </ac:spMkLst>
        </pc:spChg>
        <pc:spChg chg="mod">
          <ac:chgData name="Lilian BEAUGENDRE" userId="S::lilian.beaugendre@pimmsmediation.fr::c6f6bbe8-3f71-4e49-8301-f768d77bb595" providerId="AD" clId="Web-{C3393284-2998-8415-2FBF-BC28BE3DA313}" dt="2024-08-06T09:45:09.538" v="333" actId="20577"/>
          <ac:spMkLst>
            <pc:docMk/>
            <pc:sldMk cId="503388753" sldId="294"/>
            <ac:spMk id="11" creationId="{CF280D87-9FFF-C14E-70BF-4B7C782DC960}"/>
          </ac:spMkLst>
        </pc:spChg>
        <pc:spChg chg="del">
          <ac:chgData name="Lilian BEAUGENDRE" userId="S::lilian.beaugendre@pimmsmediation.fr::c6f6bbe8-3f71-4e49-8301-f768d77bb595" providerId="AD" clId="Web-{C3393284-2998-8415-2FBF-BC28BE3DA313}" dt="2024-08-06T09:30:21.847" v="216"/>
          <ac:spMkLst>
            <pc:docMk/>
            <pc:sldMk cId="503388753" sldId="294"/>
            <ac:spMk id="12" creationId="{FE0DB096-FBB9-82F9-0FBA-2FC262309DD9}"/>
          </ac:spMkLst>
        </pc:spChg>
        <pc:picChg chg="add">
          <ac:chgData name="Lilian BEAUGENDRE" userId="S::lilian.beaugendre@pimmsmediation.fr::c6f6bbe8-3f71-4e49-8301-f768d77bb595" providerId="AD" clId="Web-{C3393284-2998-8415-2FBF-BC28BE3DA313}" dt="2024-08-07T12:23:16.527" v="605"/>
          <ac:picMkLst>
            <pc:docMk/>
            <pc:sldMk cId="503388753" sldId="294"/>
            <ac:picMk id="4" creationId="{1E984B0B-ACF5-3B16-5AA1-14C46AE5DBEB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6T09:35:17.686" v="234" actId="1076"/>
          <ac:picMkLst>
            <pc:docMk/>
            <pc:sldMk cId="503388753" sldId="294"/>
            <ac:picMk id="7" creationId="{B3B78817-EC5E-4CBB-A6EC-7227B63E79B6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6T09:35:17.702" v="235" actId="1076"/>
          <ac:picMkLst>
            <pc:docMk/>
            <pc:sldMk cId="503388753" sldId="294"/>
            <ac:picMk id="8" creationId="{3F6AF2EA-405C-1959-ED00-E4C3BB3CB210}"/>
          </ac:picMkLst>
        </pc:picChg>
        <pc:picChg chg="del">
          <ac:chgData name="Lilian BEAUGENDRE" userId="S::lilian.beaugendre@pimmsmediation.fr::c6f6bbe8-3f71-4e49-8301-f768d77bb595" providerId="AD" clId="Web-{C3393284-2998-8415-2FBF-BC28BE3DA313}" dt="2024-08-07T12:23:15.074" v="604"/>
          <ac:picMkLst>
            <pc:docMk/>
            <pc:sldMk cId="503388753" sldId="294"/>
            <ac:picMk id="9" creationId="{C4C9CD0F-D95E-B2C9-1A04-67FB8D92A194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C3393284-2998-8415-2FBF-BC28BE3DA313}" dt="2024-08-07T12:25:07.799" v="628" actId="1076"/>
        <pc:sldMkLst>
          <pc:docMk/>
          <pc:sldMk cId="758110230" sldId="295"/>
        </pc:sldMkLst>
        <pc:spChg chg="del">
          <ac:chgData name="Lilian BEAUGENDRE" userId="S::lilian.beaugendre@pimmsmediation.fr::c6f6bbe8-3f71-4e49-8301-f768d77bb595" providerId="AD" clId="Web-{C3393284-2998-8415-2FBF-BC28BE3DA313}" dt="2024-08-07T12:23:53.060" v="610"/>
          <ac:spMkLst>
            <pc:docMk/>
            <pc:sldMk cId="758110230" sldId="295"/>
            <ac:spMk id="3" creationId="{472540F3-C938-107E-CA3D-4B5C8122D76D}"/>
          </ac:spMkLst>
        </pc:spChg>
        <pc:spChg chg="mod">
          <ac:chgData name="Lilian BEAUGENDRE" userId="S::lilian.beaugendre@pimmsmediation.fr::c6f6bbe8-3f71-4e49-8301-f768d77bb595" providerId="AD" clId="Web-{C3393284-2998-8415-2FBF-BC28BE3DA313}" dt="2024-08-06T09:44:59.256" v="331" actId="20577"/>
          <ac:spMkLst>
            <pc:docMk/>
            <pc:sldMk cId="758110230" sldId="295"/>
            <ac:spMk id="11" creationId="{CF280D87-9FFF-C14E-70BF-4B7C782DC960}"/>
          </ac:spMkLst>
        </pc:spChg>
        <pc:spChg chg="add">
          <ac:chgData name="Lilian BEAUGENDRE" userId="S::lilian.beaugendre@pimmsmediation.fr::c6f6bbe8-3f71-4e49-8301-f768d77bb595" providerId="AD" clId="Web-{C3393284-2998-8415-2FBF-BC28BE3DA313}" dt="2024-08-07T12:23:58.607" v="611"/>
          <ac:spMkLst>
            <pc:docMk/>
            <pc:sldMk cId="758110230" sldId="295"/>
            <ac:spMk id="12" creationId="{2D7B1BAC-542E-C6AE-8A4B-AD5B33ACDB67}"/>
          </ac:spMkLst>
        </pc:spChg>
        <pc:spChg chg="add mod">
          <ac:chgData name="Lilian BEAUGENDRE" userId="S::lilian.beaugendre@pimmsmediation.fr::c6f6bbe8-3f71-4e49-8301-f768d77bb595" providerId="AD" clId="Web-{C3393284-2998-8415-2FBF-BC28BE3DA313}" dt="2024-08-06T09:45:03.897" v="332" actId="20577"/>
          <ac:spMkLst>
            <pc:docMk/>
            <pc:sldMk cId="758110230" sldId="295"/>
            <ac:spMk id="13" creationId="{3CB810A8-5710-AD37-FF7F-1431FCFB07C9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7T12:24:15.046" v="617"/>
          <ac:spMkLst>
            <pc:docMk/>
            <pc:sldMk cId="758110230" sldId="295"/>
            <ac:spMk id="17" creationId="{F273C5E7-9B6B-A0C5-84C6-6447B2A37B8B}"/>
          </ac:spMkLst>
        </pc:spChg>
        <pc:picChg chg="add del mod">
          <ac:chgData name="Lilian BEAUGENDRE" userId="S::lilian.beaugendre@pimmsmediation.fr::c6f6bbe8-3f71-4e49-8301-f768d77bb595" providerId="AD" clId="Web-{C3393284-2998-8415-2FBF-BC28BE3DA313}" dt="2024-08-07T12:22:23.274" v="593"/>
          <ac:picMkLst>
            <pc:docMk/>
            <pc:sldMk cId="758110230" sldId="295"/>
            <ac:picMk id="2" creationId="{DDDAF0EE-C2CA-879C-0941-E5C0093BB785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7T12:24:33.844" v="619"/>
          <ac:picMkLst>
            <pc:docMk/>
            <pc:sldMk cId="758110230" sldId="295"/>
            <ac:picMk id="4" creationId="{A4B4A6F3-3EEE-B278-1D4C-D5AAE562EFEC}"/>
          </ac:picMkLst>
        </pc:picChg>
        <pc:picChg chg="del">
          <ac:chgData name="Lilian BEAUGENDRE" userId="S::lilian.beaugendre@pimmsmediation.fr::c6f6bbe8-3f71-4e49-8301-f768d77bb595" providerId="AD" clId="Web-{C3393284-2998-8415-2FBF-BC28BE3DA313}" dt="2024-08-07T12:23:47.763" v="609"/>
          <ac:picMkLst>
            <pc:docMk/>
            <pc:sldMk cId="758110230" sldId="295"/>
            <ac:picMk id="9" creationId="{C4C9CD0F-D95E-B2C9-1A04-67FB8D92A194}"/>
          </ac:picMkLst>
        </pc:picChg>
        <pc:picChg chg="add mod">
          <ac:chgData name="Lilian BEAUGENDRE" userId="S::lilian.beaugendre@pimmsmediation.fr::c6f6bbe8-3f71-4e49-8301-f768d77bb595" providerId="AD" clId="Web-{C3393284-2998-8415-2FBF-BC28BE3DA313}" dt="2024-08-06T09:41:50.374" v="304" actId="1076"/>
          <ac:picMkLst>
            <pc:docMk/>
            <pc:sldMk cId="758110230" sldId="295"/>
            <ac:picMk id="10" creationId="{0FFDD5E3-C7B7-E690-F336-ABD8DCDF7DAE}"/>
          </ac:picMkLst>
        </pc:picChg>
        <pc:picChg chg="add">
          <ac:chgData name="Lilian BEAUGENDRE" userId="S::lilian.beaugendre@pimmsmediation.fr::c6f6bbe8-3f71-4e49-8301-f768d77bb595" providerId="AD" clId="Web-{C3393284-2998-8415-2FBF-BC28BE3DA313}" dt="2024-08-07T12:23:58.623" v="612"/>
          <ac:picMkLst>
            <pc:docMk/>
            <pc:sldMk cId="758110230" sldId="295"/>
            <ac:picMk id="15" creationId="{B8543D35-0229-358C-A258-0C8FCFF8D03B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7T12:24:16.796" v="618"/>
          <ac:picMkLst>
            <pc:docMk/>
            <pc:sldMk cId="758110230" sldId="295"/>
            <ac:picMk id="19" creationId="{326A0233-1483-DE6B-E067-B7A5360118CB}"/>
          </ac:picMkLst>
        </pc:picChg>
        <pc:picChg chg="add mod">
          <ac:chgData name="Lilian BEAUGENDRE" userId="S::lilian.beaugendre@pimmsmediation.fr::c6f6bbe8-3f71-4e49-8301-f768d77bb595" providerId="AD" clId="Web-{C3393284-2998-8415-2FBF-BC28BE3DA313}" dt="2024-08-07T12:25:07.799" v="628" actId="1076"/>
          <ac:picMkLst>
            <pc:docMk/>
            <pc:sldMk cId="758110230" sldId="295"/>
            <ac:picMk id="20" creationId="{FE6B0BD8-F634-36AD-81BE-B23025C4A7A7}"/>
          </ac:picMkLst>
        </pc:picChg>
      </pc:sldChg>
      <pc:sldChg chg="addSp delSp modSp new del modTransition">
        <pc:chgData name="Lilian BEAUGENDRE" userId="S::lilian.beaugendre@pimmsmediation.fr::c6f6bbe8-3f71-4e49-8301-f768d77bb595" providerId="AD" clId="Web-{C3393284-2998-8415-2FBF-BC28BE3DA313}" dt="2024-08-07T12:06:44.018" v="540"/>
        <pc:sldMkLst>
          <pc:docMk/>
          <pc:sldMk cId="1987492001" sldId="296"/>
        </pc:sldMkLst>
        <pc:spChg chg="add mod">
          <ac:chgData name="Lilian BEAUGENDRE" userId="S::lilian.beaugendre@pimmsmediation.fr::c6f6bbe8-3f71-4e49-8301-f768d77bb595" providerId="AD" clId="Web-{C3393284-2998-8415-2FBF-BC28BE3DA313}" dt="2024-08-06T10:09:58.908" v="346" actId="1076"/>
          <ac:spMkLst>
            <pc:docMk/>
            <pc:sldMk cId="1987492001" sldId="296"/>
            <ac:spMk id="4" creationId="{79C87191-1854-CB48-02C4-0F0B13BB7610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6T10:17:31.191" v="410"/>
          <ac:spMkLst>
            <pc:docMk/>
            <pc:sldMk cId="1987492001" sldId="296"/>
            <ac:spMk id="5" creationId="{14597C2A-AE0E-162E-82D5-C107AF197E31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6T10:14:26.950" v="368"/>
          <ac:spMkLst>
            <pc:docMk/>
            <pc:sldMk cId="1987492001" sldId="296"/>
            <ac:spMk id="7" creationId="{94DB29D2-C7CA-6CC5-4DA2-C318FA712A42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6T10:17:31.191" v="409"/>
          <ac:spMkLst>
            <pc:docMk/>
            <pc:sldMk cId="1987492001" sldId="296"/>
            <ac:spMk id="9" creationId="{CB44AAF0-1234-1B52-47F3-B2A383F20C8D}"/>
          </ac:spMkLst>
        </pc:spChg>
        <pc:spChg chg="add mod">
          <ac:chgData name="Lilian BEAUGENDRE" userId="S::lilian.beaugendre@pimmsmediation.fr::c6f6bbe8-3f71-4e49-8301-f768d77bb595" providerId="AD" clId="Web-{C3393284-2998-8415-2FBF-BC28BE3DA313}" dt="2024-08-06T10:18:39.663" v="421" actId="1076"/>
          <ac:spMkLst>
            <pc:docMk/>
            <pc:sldMk cId="1987492001" sldId="296"/>
            <ac:spMk id="11" creationId="{B78D048A-8C4F-1628-064A-2303A1CDA52E}"/>
          </ac:spMkLst>
        </pc:spChg>
        <pc:spChg chg="add mod">
          <ac:chgData name="Lilian BEAUGENDRE" userId="S::lilian.beaugendre@pimmsmediation.fr::c6f6bbe8-3f71-4e49-8301-f768d77bb595" providerId="AD" clId="Web-{C3393284-2998-8415-2FBF-BC28BE3DA313}" dt="2024-08-06T10:18:39.663" v="422" actId="1076"/>
          <ac:spMkLst>
            <pc:docMk/>
            <pc:sldMk cId="1987492001" sldId="296"/>
            <ac:spMk id="13" creationId="{F443D9D8-DFF8-C985-F3AE-EDECC900F24B}"/>
          </ac:spMkLst>
        </pc:spChg>
        <pc:picChg chg="add del mod">
          <ac:chgData name="Lilian BEAUGENDRE" userId="S::lilian.beaugendre@pimmsmediation.fr::c6f6bbe8-3f71-4e49-8301-f768d77bb595" providerId="AD" clId="Web-{C3393284-2998-8415-2FBF-BC28BE3DA313}" dt="2024-08-06T10:13:19.307" v="353"/>
          <ac:picMkLst>
            <pc:docMk/>
            <pc:sldMk cId="1987492001" sldId="296"/>
            <ac:picMk id="2" creationId="{5206A831-2F58-01AF-F894-EC7A90801236}"/>
          </ac:picMkLst>
        </pc:picChg>
        <pc:picChg chg="add mod ord">
          <ac:chgData name="Lilian BEAUGENDRE" userId="S::lilian.beaugendre@pimmsmediation.fr::c6f6bbe8-3f71-4e49-8301-f768d77bb595" providerId="AD" clId="Web-{C3393284-2998-8415-2FBF-BC28BE3DA313}" dt="2024-08-06T10:14:00.949" v="356"/>
          <ac:picMkLst>
            <pc:docMk/>
            <pc:sldMk cId="1987492001" sldId="296"/>
            <ac:picMk id="6" creationId="{3152CAE4-01D6-F953-6593-7BE2F80EF51C}"/>
          </ac:picMkLst>
        </pc:picChg>
      </pc:sldChg>
      <pc:sldChg chg="addSp delSp modSp add replId modTransition addAnim">
        <pc:chgData name="Lilian BEAUGENDRE" userId="S::lilian.beaugendre@pimmsmediation.fr::c6f6bbe8-3f71-4e49-8301-f768d77bb595" providerId="AD" clId="Web-{C3393284-2998-8415-2FBF-BC28BE3DA313}" dt="2024-08-07T12:20:11.501" v="583" actId="1076"/>
        <pc:sldMkLst>
          <pc:docMk/>
          <pc:sldMk cId="2772043996" sldId="297"/>
        </pc:sldMkLst>
        <pc:spChg chg="add mod">
          <ac:chgData name="Lilian BEAUGENDRE" userId="S::lilian.beaugendre@pimmsmediation.fr::c6f6bbe8-3f71-4e49-8301-f768d77bb595" providerId="AD" clId="Web-{C3393284-2998-8415-2FBF-BC28BE3DA313}" dt="2024-08-07T12:06:32.096" v="538" actId="14100"/>
          <ac:spMkLst>
            <pc:docMk/>
            <pc:sldMk cId="2772043996" sldId="297"/>
            <ac:spMk id="2" creationId="{7BB1026B-B691-7647-D268-95D0300FD343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6T10:27:34.574" v="476"/>
          <ac:spMkLst>
            <pc:docMk/>
            <pc:sldMk cId="2772043996" sldId="297"/>
            <ac:spMk id="3" creationId="{C229F3B1-9D20-7CE9-A7E3-2564970E3475}"/>
          </ac:spMkLst>
        </pc:spChg>
        <pc:spChg chg="del mod">
          <ac:chgData name="Lilian BEAUGENDRE" userId="S::lilian.beaugendre@pimmsmediation.fr::c6f6bbe8-3f71-4e49-8301-f768d77bb595" providerId="AD" clId="Web-{C3393284-2998-8415-2FBF-BC28BE3DA313}" dt="2024-08-07T12:04:25.964" v="529"/>
          <ac:spMkLst>
            <pc:docMk/>
            <pc:sldMk cId="2772043996" sldId="297"/>
            <ac:spMk id="5" creationId="{14597C2A-AE0E-162E-82D5-C107AF197E31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6T10:27:34.574" v="475"/>
          <ac:spMkLst>
            <pc:docMk/>
            <pc:sldMk cId="2772043996" sldId="297"/>
            <ac:spMk id="8" creationId="{BCEAFC7B-54E2-B1B0-83A4-DC9E34489A5B}"/>
          </ac:spMkLst>
        </pc:spChg>
        <pc:spChg chg="mod">
          <ac:chgData name="Lilian BEAUGENDRE" userId="S::lilian.beaugendre@pimmsmediation.fr::c6f6bbe8-3f71-4e49-8301-f768d77bb595" providerId="AD" clId="Web-{C3393284-2998-8415-2FBF-BC28BE3DA313}" dt="2024-08-07T12:11:48.567" v="547"/>
          <ac:spMkLst>
            <pc:docMk/>
            <pc:sldMk cId="2772043996" sldId="297"/>
            <ac:spMk id="9" creationId="{CB44AAF0-1234-1B52-47F3-B2A383F20C8D}"/>
          </ac:spMkLst>
        </pc:spChg>
        <pc:spChg chg="add mod">
          <ac:chgData name="Lilian BEAUGENDRE" userId="S::lilian.beaugendre@pimmsmediation.fr::c6f6bbe8-3f71-4e49-8301-f768d77bb595" providerId="AD" clId="Web-{C3393284-2998-8415-2FBF-BC28BE3DA313}" dt="2024-08-06T10:30:43.582" v="528" actId="1076"/>
          <ac:spMkLst>
            <pc:docMk/>
            <pc:sldMk cId="2772043996" sldId="297"/>
            <ac:spMk id="10" creationId="{945C444B-17E3-4747-119A-CA0A19BA9320}"/>
          </ac:spMkLst>
        </pc:spChg>
        <pc:spChg chg="add mod ord">
          <ac:chgData name="Lilian BEAUGENDRE" userId="S::lilian.beaugendre@pimmsmediation.fr::c6f6bbe8-3f71-4e49-8301-f768d77bb595" providerId="AD" clId="Web-{C3393284-2998-8415-2FBF-BC28BE3DA313}" dt="2024-08-06T10:30:43.582" v="527" actId="1076"/>
          <ac:spMkLst>
            <pc:docMk/>
            <pc:sldMk cId="2772043996" sldId="297"/>
            <ac:spMk id="11" creationId="{27740E08-95D8-A7D6-45CD-D04003AFB524}"/>
          </ac:spMkLst>
        </pc:spChg>
        <pc:picChg chg="add mod">
          <ac:chgData name="Lilian BEAUGENDRE" userId="S::lilian.beaugendre@pimmsmediation.fr::c6f6bbe8-3f71-4e49-8301-f768d77bb595" providerId="AD" clId="Web-{C3393284-2998-8415-2FBF-BC28BE3DA313}" dt="2024-08-07T12:20:11.501" v="583" actId="1076"/>
          <ac:picMkLst>
            <pc:docMk/>
            <pc:sldMk cId="2772043996" sldId="297"/>
            <ac:picMk id="3" creationId="{9B42F708-A53B-A3FD-F4B2-747E7715671A}"/>
          </ac:picMkLst>
        </pc:picChg>
        <pc:picChg chg="ord">
          <ac:chgData name="Lilian BEAUGENDRE" userId="S::lilian.beaugendre@pimmsmediation.fr::c6f6bbe8-3f71-4e49-8301-f768d77bb595" providerId="AD" clId="Web-{C3393284-2998-8415-2FBF-BC28BE3DA313}" dt="2024-08-06T10:29:09.594" v="520"/>
          <ac:picMkLst>
            <pc:docMk/>
            <pc:sldMk cId="2772043996" sldId="297"/>
            <ac:picMk id="6" creationId="{3152CAE4-01D6-F953-6593-7BE2F80EF51C}"/>
          </ac:picMkLst>
        </pc:picChg>
      </pc:sldChg>
      <pc:sldChg chg="addSp delSp modSp add replId">
        <pc:chgData name="Lilian BEAUGENDRE" userId="S::lilian.beaugendre@pimmsmediation.fr::c6f6bbe8-3f71-4e49-8301-f768d77bb595" providerId="AD" clId="Web-{C3393284-2998-8415-2FBF-BC28BE3DA313}" dt="2024-08-07T12:20:27.502" v="584"/>
        <pc:sldMkLst>
          <pc:docMk/>
          <pc:sldMk cId="760750741" sldId="298"/>
        </pc:sldMkLst>
        <pc:spChg chg="add del mod">
          <ac:chgData name="Lilian BEAUGENDRE" userId="S::lilian.beaugendre@pimmsmediation.fr::c6f6bbe8-3f71-4e49-8301-f768d77bb595" providerId="AD" clId="Web-{C3393284-2998-8415-2FBF-BC28BE3DA313}" dt="2024-08-06T10:30:17.471" v="526"/>
          <ac:spMkLst>
            <pc:docMk/>
            <pc:sldMk cId="760750741" sldId="298"/>
            <ac:spMk id="2" creationId="{69C3F919-BE3E-D476-4CEB-991194ED0A7D}"/>
          </ac:spMkLst>
        </pc:spChg>
        <pc:spChg chg="add mod">
          <ac:chgData name="Lilian BEAUGENDRE" userId="S::lilian.beaugendre@pimmsmediation.fr::c6f6bbe8-3f71-4e49-8301-f768d77bb595" providerId="AD" clId="Web-{C3393284-2998-8415-2FBF-BC28BE3DA313}" dt="2024-08-07T12:14:31.669" v="559"/>
          <ac:spMkLst>
            <pc:docMk/>
            <pc:sldMk cId="760750741" sldId="298"/>
            <ac:spMk id="3" creationId="{B97691BF-C95B-8FBC-91A8-9D503A643A5E}"/>
          </ac:spMkLst>
        </pc:spChg>
        <pc:spChg chg="add del">
          <ac:chgData name="Lilian BEAUGENDRE" userId="S::lilian.beaugendre@pimmsmediation.fr::c6f6bbe8-3f71-4e49-8301-f768d77bb595" providerId="AD" clId="Web-{C3393284-2998-8415-2FBF-BC28BE3DA313}" dt="2024-08-06T10:21:43.326" v="432"/>
          <ac:spMkLst>
            <pc:docMk/>
            <pc:sldMk cId="760750741" sldId="298"/>
            <ac:spMk id="3" creationId="{D2FBFCAD-45C7-9A96-3B1D-C93464D7B9B4}"/>
          </ac:spMkLst>
        </pc:spChg>
        <pc:spChg chg="del mod">
          <ac:chgData name="Lilian BEAUGENDRE" userId="S::lilian.beaugendre@pimmsmediation.fr::c6f6bbe8-3f71-4e49-8301-f768d77bb595" providerId="AD" clId="Web-{C3393284-2998-8415-2FBF-BC28BE3DA313}" dt="2024-08-07T12:13:45.792" v="555"/>
          <ac:spMkLst>
            <pc:docMk/>
            <pc:sldMk cId="760750741" sldId="298"/>
            <ac:spMk id="5" creationId="{14597C2A-AE0E-162E-82D5-C107AF197E31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6T10:30:17.471" v="525"/>
          <ac:spMkLst>
            <pc:docMk/>
            <pc:sldMk cId="760750741" sldId="298"/>
            <ac:spMk id="7" creationId="{14FEE548-C3A3-7154-3C33-003706DABB01}"/>
          </ac:spMkLst>
        </pc:spChg>
        <pc:spChg chg="add">
          <ac:chgData name="Lilian BEAUGENDRE" userId="S::lilian.beaugendre@pimmsmediation.fr::c6f6bbe8-3f71-4e49-8301-f768d77bb595" providerId="AD" clId="Web-{C3393284-2998-8415-2FBF-BC28BE3DA313}" dt="2024-08-07T12:14:05.996" v="556"/>
          <ac:spMkLst>
            <pc:docMk/>
            <pc:sldMk cId="760750741" sldId="298"/>
            <ac:spMk id="8" creationId="{CBD4BFAB-FD6E-28F5-459C-BECA15E174D5}"/>
          </ac:spMkLst>
        </pc:spChg>
        <pc:spChg chg="del mod">
          <ac:chgData name="Lilian BEAUGENDRE" userId="S::lilian.beaugendre@pimmsmediation.fr::c6f6bbe8-3f71-4e49-8301-f768d77bb595" providerId="AD" clId="Web-{C3393284-2998-8415-2FBF-BC28BE3DA313}" dt="2024-08-07T12:13:43.510" v="554"/>
          <ac:spMkLst>
            <pc:docMk/>
            <pc:sldMk cId="760750741" sldId="298"/>
            <ac:spMk id="9" creationId="{CB44AAF0-1234-1B52-47F3-B2A383F20C8D}"/>
          </ac:spMkLst>
        </pc:spChg>
        <pc:spChg chg="add ord">
          <ac:chgData name="Lilian BEAUGENDRE" userId="S::lilian.beaugendre@pimmsmediation.fr::c6f6bbe8-3f71-4e49-8301-f768d77bb595" providerId="AD" clId="Web-{C3393284-2998-8415-2FBF-BC28BE3DA313}" dt="2024-08-07T12:14:45.170" v="560"/>
          <ac:spMkLst>
            <pc:docMk/>
            <pc:sldMk cId="760750741" sldId="298"/>
            <ac:spMk id="10" creationId="{290CFF4C-1D48-2EFF-F817-519C014A4201}"/>
          </ac:spMkLst>
        </pc:spChg>
        <pc:spChg chg="add ord">
          <ac:chgData name="Lilian BEAUGENDRE" userId="S::lilian.beaugendre@pimmsmediation.fr::c6f6bbe8-3f71-4e49-8301-f768d77bb595" providerId="AD" clId="Web-{C3393284-2998-8415-2FBF-BC28BE3DA313}" dt="2024-08-07T12:14:45.248" v="561"/>
          <ac:spMkLst>
            <pc:docMk/>
            <pc:sldMk cId="760750741" sldId="298"/>
            <ac:spMk id="12" creationId="{9EE9D868-0789-5D12-F199-5204C83B52DD}"/>
          </ac:spMkLst>
        </pc:spChg>
        <pc:spChg chg="add">
          <ac:chgData name="Lilian BEAUGENDRE" userId="S::lilian.beaugendre@pimmsmediation.fr::c6f6bbe8-3f71-4e49-8301-f768d77bb595" providerId="AD" clId="Web-{C3393284-2998-8415-2FBF-BC28BE3DA313}" dt="2024-08-07T12:14:06.012" v="557"/>
          <ac:spMkLst>
            <pc:docMk/>
            <pc:sldMk cId="760750741" sldId="298"/>
            <ac:spMk id="13" creationId="{ED1F494D-126A-543A-BC13-C7E3F2D49530}"/>
          </ac:spMkLst>
        </pc:spChg>
        <pc:picChg chg="add">
          <ac:chgData name="Lilian BEAUGENDRE" userId="S::lilian.beaugendre@pimmsmediation.fr::c6f6bbe8-3f71-4e49-8301-f768d77bb595" providerId="AD" clId="Web-{C3393284-2998-8415-2FBF-BC28BE3DA313}" dt="2024-08-07T12:20:27.502" v="584"/>
          <ac:picMkLst>
            <pc:docMk/>
            <pc:sldMk cId="760750741" sldId="298"/>
            <ac:picMk id="15" creationId="{3C52CE5C-4D13-5080-05EA-D7281B74DA94}"/>
          </ac:picMkLst>
        </pc:picChg>
      </pc:sldChg>
      <pc:sldChg chg="addSp delSp modSp add replId">
        <pc:chgData name="Lilian BEAUGENDRE" userId="S::lilian.beaugendre@pimmsmediation.fr::c6f6bbe8-3f71-4e49-8301-f768d77bb595" providerId="AD" clId="Web-{C3393284-2998-8415-2FBF-BC28BE3DA313}" dt="2024-08-07T12:46:18.433" v="784" actId="1076"/>
        <pc:sldMkLst>
          <pc:docMk/>
          <pc:sldMk cId="1713240335" sldId="299"/>
        </pc:sldMkLst>
        <pc:spChg chg="del">
          <ac:chgData name="Lilian BEAUGENDRE" userId="S::lilian.beaugendre@pimmsmediation.fr::c6f6bbe8-3f71-4e49-8301-f768d77bb595" providerId="AD" clId="Web-{C3393284-2998-8415-2FBF-BC28BE3DA313}" dt="2024-08-07T12:17:11.319" v="570"/>
          <ac:spMkLst>
            <pc:docMk/>
            <pc:sldMk cId="1713240335" sldId="299"/>
            <ac:spMk id="3" creationId="{B97691BF-C95B-8FBC-91A8-9D503A643A5E}"/>
          </ac:spMkLst>
        </pc:spChg>
        <pc:spChg chg="del">
          <ac:chgData name="Lilian BEAUGENDRE" userId="S::lilian.beaugendre@pimmsmediation.fr::c6f6bbe8-3f71-4e49-8301-f768d77bb595" providerId="AD" clId="Web-{C3393284-2998-8415-2FBF-BC28BE3DA313}" dt="2024-08-07T12:17:10.147" v="569"/>
          <ac:spMkLst>
            <pc:docMk/>
            <pc:sldMk cId="1713240335" sldId="299"/>
            <ac:spMk id="8" creationId="{CBD4BFAB-FD6E-28F5-459C-BECA15E174D5}"/>
          </ac:spMkLst>
        </pc:spChg>
        <pc:spChg chg="del">
          <ac:chgData name="Lilian BEAUGENDRE" userId="S::lilian.beaugendre@pimmsmediation.fr::c6f6bbe8-3f71-4e49-8301-f768d77bb595" providerId="AD" clId="Web-{C3393284-2998-8415-2FBF-BC28BE3DA313}" dt="2024-08-07T12:17:07.756" v="565"/>
          <ac:spMkLst>
            <pc:docMk/>
            <pc:sldMk cId="1713240335" sldId="299"/>
            <ac:spMk id="10" creationId="{290CFF4C-1D48-2EFF-F817-519C014A4201}"/>
          </ac:spMkLst>
        </pc:spChg>
        <pc:spChg chg="del">
          <ac:chgData name="Lilian BEAUGENDRE" userId="S::lilian.beaugendre@pimmsmediation.fr::c6f6bbe8-3f71-4e49-8301-f768d77bb595" providerId="AD" clId="Web-{C3393284-2998-8415-2FBF-BC28BE3DA313}" dt="2024-08-07T12:17:09.100" v="568"/>
          <ac:spMkLst>
            <pc:docMk/>
            <pc:sldMk cId="1713240335" sldId="299"/>
            <ac:spMk id="12" creationId="{9EE9D868-0789-5D12-F199-5204C83B52DD}"/>
          </ac:spMkLst>
        </pc:spChg>
        <pc:spChg chg="del">
          <ac:chgData name="Lilian BEAUGENDRE" userId="S::lilian.beaugendre@pimmsmediation.fr::c6f6bbe8-3f71-4e49-8301-f768d77bb595" providerId="AD" clId="Web-{C3393284-2998-8415-2FBF-BC28BE3DA313}" dt="2024-08-07T12:17:07.756" v="566"/>
          <ac:spMkLst>
            <pc:docMk/>
            <pc:sldMk cId="1713240335" sldId="299"/>
            <ac:spMk id="13" creationId="{ED1F494D-126A-543A-BC13-C7E3F2D49530}"/>
          </ac:spMkLst>
        </pc:spChg>
        <pc:spChg chg="add mod">
          <ac:chgData name="Lilian BEAUGENDRE" userId="S::lilian.beaugendre@pimmsmediation.fr::c6f6bbe8-3f71-4e49-8301-f768d77bb595" providerId="AD" clId="Web-{C3393284-2998-8415-2FBF-BC28BE3DA313}" dt="2024-08-07T12:46:18.433" v="784" actId="1076"/>
          <ac:spMkLst>
            <pc:docMk/>
            <pc:sldMk cId="1713240335" sldId="299"/>
            <ac:spMk id="17" creationId="{16091664-A053-C945-8B90-88A15A868F6A}"/>
          </ac:spMkLst>
        </pc:spChg>
        <pc:picChg chg="add del mod modCrop">
          <ac:chgData name="Lilian BEAUGENDRE" userId="S::lilian.beaugendre@pimmsmediation.fr::c6f6bbe8-3f71-4e49-8301-f768d77bb595" providerId="AD" clId="Web-{C3393284-2998-8415-2FBF-BC28BE3DA313}" dt="2024-08-07T12:20:33.815" v="585"/>
          <ac:picMkLst>
            <pc:docMk/>
            <pc:sldMk cId="1713240335" sldId="299"/>
            <ac:picMk id="5" creationId="{4CE832B4-A1BA-0C16-7C11-F61F29E76FB8}"/>
          </ac:picMkLst>
        </pc:picChg>
        <pc:picChg chg="del">
          <ac:chgData name="Lilian BEAUGENDRE" userId="S::lilian.beaugendre@pimmsmediation.fr::c6f6bbe8-3f71-4e49-8301-f768d77bb595" providerId="AD" clId="Web-{C3393284-2998-8415-2FBF-BC28BE3DA313}" dt="2024-08-07T12:17:07.756" v="567"/>
          <ac:picMkLst>
            <pc:docMk/>
            <pc:sldMk cId="1713240335" sldId="299"/>
            <ac:picMk id="6" creationId="{3152CAE4-01D6-F953-6593-7BE2F80EF51C}"/>
          </ac:picMkLst>
        </pc:picChg>
        <pc:picChg chg="add mod">
          <ac:chgData name="Lilian BEAUGENDRE" userId="S::lilian.beaugendre@pimmsmediation.fr::c6f6bbe8-3f71-4e49-8301-f768d77bb595" providerId="AD" clId="Web-{C3393284-2998-8415-2FBF-BC28BE3DA313}" dt="2024-08-07T12:20:46.378" v="588" actId="1076"/>
          <ac:picMkLst>
            <pc:docMk/>
            <pc:sldMk cId="1713240335" sldId="299"/>
            <ac:picMk id="9" creationId="{BB895D22-3B7B-D400-4B77-9985CB79DE07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7T12:31:44.649" v="650"/>
          <ac:picMkLst>
            <pc:docMk/>
            <pc:sldMk cId="1713240335" sldId="299"/>
            <ac:picMk id="11" creationId="{43AC102C-73CD-60E6-36D6-93E1AA812136}"/>
          </ac:picMkLst>
        </pc:picChg>
        <pc:picChg chg="add mod">
          <ac:chgData name="Lilian BEAUGENDRE" userId="S::lilian.beaugendre@pimmsmediation.fr::c6f6bbe8-3f71-4e49-8301-f768d77bb595" providerId="AD" clId="Web-{C3393284-2998-8415-2FBF-BC28BE3DA313}" dt="2024-08-07T12:46:11.432" v="783" actId="1076"/>
          <ac:picMkLst>
            <pc:docMk/>
            <pc:sldMk cId="1713240335" sldId="299"/>
            <ac:picMk id="15" creationId="{41242242-7532-04F3-8715-CD1E34EEA8C0}"/>
          </ac:picMkLst>
        </pc:picChg>
      </pc:sldChg>
      <pc:sldChg chg="addSp delSp modSp add replId addAnim delAnim modAnim">
        <pc:chgData name="Lilian BEAUGENDRE" userId="S::lilian.beaugendre@pimmsmediation.fr::c6f6bbe8-3f71-4e49-8301-f768d77bb595" providerId="AD" clId="Web-{C3393284-2998-8415-2FBF-BC28BE3DA313}" dt="2024-08-07T12:49:10.395" v="795"/>
        <pc:sldMkLst>
          <pc:docMk/>
          <pc:sldMk cId="251863723" sldId="300"/>
        </pc:sldMkLst>
        <pc:spChg chg="add del">
          <ac:chgData name="Lilian BEAUGENDRE" userId="S::lilian.beaugendre@pimmsmediation.fr::c6f6bbe8-3f71-4e49-8301-f768d77bb595" providerId="AD" clId="Web-{C3393284-2998-8415-2FBF-BC28BE3DA313}" dt="2024-08-07T12:39:45.004" v="676"/>
          <ac:spMkLst>
            <pc:docMk/>
            <pc:sldMk cId="251863723" sldId="300"/>
            <ac:spMk id="8" creationId="{892FD92B-33D9-2002-AB96-6DB73D18CEC4}"/>
          </ac:spMkLst>
        </pc:spChg>
        <pc:spChg chg="add mod">
          <ac:chgData name="Lilian BEAUGENDRE" userId="S::lilian.beaugendre@pimmsmediation.fr::c6f6bbe8-3f71-4e49-8301-f768d77bb595" providerId="AD" clId="Web-{C3393284-2998-8415-2FBF-BC28BE3DA313}" dt="2024-08-07T12:41:26.885" v="774" actId="1076"/>
          <ac:spMkLst>
            <pc:docMk/>
            <pc:sldMk cId="251863723" sldId="300"/>
            <ac:spMk id="12" creationId="{C5C244BF-1CFA-A7EF-195E-18DD5BE76FD6}"/>
          </ac:spMkLst>
        </pc:spChg>
        <pc:spChg chg="add del mod">
          <ac:chgData name="Lilian BEAUGENDRE" userId="S::lilian.beaugendre@pimmsmediation.fr::c6f6bbe8-3f71-4e49-8301-f768d77bb595" providerId="AD" clId="Web-{C3393284-2998-8415-2FBF-BC28BE3DA313}" dt="2024-08-07T12:46:36.168" v="786"/>
          <ac:spMkLst>
            <pc:docMk/>
            <pc:sldMk cId="251863723" sldId="300"/>
            <ac:spMk id="13" creationId="{C3D03235-7428-D91B-B45D-2EDF43DE84D8}"/>
          </ac:spMkLst>
        </pc:spChg>
        <pc:picChg chg="add del">
          <ac:chgData name="Lilian BEAUGENDRE" userId="S::lilian.beaugendre@pimmsmediation.fr::c6f6bbe8-3f71-4e49-8301-f768d77bb595" providerId="AD" clId="Web-{C3393284-2998-8415-2FBF-BC28BE3DA313}" dt="2024-08-07T12:32:29.636" v="652"/>
          <ac:picMkLst>
            <pc:docMk/>
            <pc:sldMk cId="251863723" sldId="300"/>
            <ac:picMk id="3" creationId="{D1183B81-93E6-3966-9593-A87F532DD74A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7T12:34:00.188" v="659"/>
          <ac:picMkLst>
            <pc:docMk/>
            <pc:sldMk cId="251863723" sldId="300"/>
            <ac:picMk id="5" creationId="{3A8E5CE8-40C7-6DC5-D02C-34D8BABEDA27}"/>
          </ac:picMkLst>
        </pc:picChg>
        <pc:picChg chg="add del mod">
          <ac:chgData name="Lilian BEAUGENDRE" userId="S::lilian.beaugendre@pimmsmediation.fr::c6f6bbe8-3f71-4e49-8301-f768d77bb595" providerId="AD" clId="Web-{C3393284-2998-8415-2FBF-BC28BE3DA313}" dt="2024-08-07T12:33:28.811" v="658"/>
          <ac:picMkLst>
            <pc:docMk/>
            <pc:sldMk cId="251863723" sldId="300"/>
            <ac:picMk id="6" creationId="{F62A04FE-94FA-CDF0-85E5-AFBCDC5D7005}"/>
          </ac:picMkLst>
        </pc:picChg>
        <pc:picChg chg="add mod">
          <ac:chgData name="Lilian BEAUGENDRE" userId="S::lilian.beaugendre@pimmsmediation.fr::c6f6bbe8-3f71-4e49-8301-f768d77bb595" providerId="AD" clId="Web-{C3393284-2998-8415-2FBF-BC28BE3DA313}" dt="2024-08-07T12:35:28.506" v="667" actId="1076"/>
          <ac:picMkLst>
            <pc:docMk/>
            <pc:sldMk cId="251863723" sldId="300"/>
            <ac:picMk id="7" creationId="{475DAFE7-141E-1B76-6DF0-31FEC1C0D770}"/>
          </ac:picMkLst>
        </pc:picChg>
        <pc:picChg chg="del mod">
          <ac:chgData name="Lilian BEAUGENDRE" userId="S::lilian.beaugendre@pimmsmediation.fr::c6f6bbe8-3f71-4e49-8301-f768d77bb595" providerId="AD" clId="Web-{C3393284-2998-8415-2FBF-BC28BE3DA313}" dt="2024-08-07T12:48:58.504" v="792"/>
          <ac:picMkLst>
            <pc:docMk/>
            <pc:sldMk cId="251863723" sldId="300"/>
            <ac:picMk id="9" creationId="{BB895D22-3B7B-D400-4B77-9985CB79DE07}"/>
          </ac:picMkLst>
        </pc:picChg>
        <pc:picChg chg="del mod">
          <ac:chgData name="Lilian BEAUGENDRE" userId="S::lilian.beaugendre@pimmsmediation.fr::c6f6bbe8-3f71-4e49-8301-f768d77bb595" providerId="AD" clId="Web-{C3393284-2998-8415-2FBF-BC28BE3DA313}" dt="2024-08-07T12:46:36.168" v="787"/>
          <ac:picMkLst>
            <pc:docMk/>
            <pc:sldMk cId="251863723" sldId="300"/>
            <ac:picMk id="11" creationId="{43AC102C-73CD-60E6-36D6-93E1AA812136}"/>
          </ac:picMkLst>
        </pc:picChg>
        <pc:picChg chg="add mod ord">
          <ac:chgData name="Lilian BEAUGENDRE" userId="S::lilian.beaugendre@pimmsmediation.fr::c6f6bbe8-3f71-4e49-8301-f768d77bb595" providerId="AD" clId="Web-{C3393284-2998-8415-2FBF-BC28BE3DA313}" dt="2024-08-07T12:47:15.936" v="790" actId="1076"/>
          <ac:picMkLst>
            <pc:docMk/>
            <pc:sldMk cId="251863723" sldId="300"/>
            <ac:picMk id="15" creationId="{933D8E1A-FE1D-BA72-B97F-FD18945AFDCA}"/>
          </ac:picMkLst>
        </pc:picChg>
        <pc:picChg chg="add ord">
          <ac:chgData name="Lilian BEAUGENDRE" userId="S::lilian.beaugendre@pimmsmediation.fr::c6f6bbe8-3f71-4e49-8301-f768d77bb595" providerId="AD" clId="Web-{C3393284-2998-8415-2FBF-BC28BE3DA313}" dt="2024-08-07T12:49:10.395" v="795"/>
          <ac:picMkLst>
            <pc:docMk/>
            <pc:sldMk cId="251863723" sldId="300"/>
            <ac:picMk id="17" creationId="{F795691A-90AF-8642-5B74-FAD34305C41A}"/>
          </ac:picMkLst>
        </pc:picChg>
      </pc:sldChg>
      <pc:sldChg chg="add del replId modTransition">
        <pc:chgData name="Lilian BEAUGENDRE" userId="S::lilian.beaugendre@pimmsmediation.fr::c6f6bbe8-3f71-4e49-8301-f768d77bb595" providerId="AD" clId="Web-{C3393284-2998-8415-2FBF-BC28BE3DA313}" dt="2024-08-07T12:31:37.164" v="647"/>
        <pc:sldMkLst>
          <pc:docMk/>
          <pc:sldMk cId="2235010401" sldId="300"/>
        </pc:sldMkLst>
      </pc:sldChg>
      <pc:sldChg chg="add replId">
        <pc:chgData name="Lilian BEAUGENDRE" userId="S::lilian.beaugendre@pimmsmediation.fr::c6f6bbe8-3f71-4e49-8301-f768d77bb595" providerId="AD" clId="Web-{C3393284-2998-8415-2FBF-BC28BE3DA313}" dt="2024-08-07T12:44:08.519" v="778"/>
        <pc:sldMkLst>
          <pc:docMk/>
          <pc:sldMk cId="2492687328" sldId="301"/>
        </pc:sldMkLst>
      </pc:sldChg>
      <pc:sldChg chg="addSp delSp modSp add replId">
        <pc:chgData name="Lilian BEAUGENDRE" userId="S::lilian.beaugendre@pimmsmediation.fr::c6f6bbe8-3f71-4e49-8301-f768d77bb595" providerId="AD" clId="Web-{C3393284-2998-8415-2FBF-BC28BE3DA313}" dt="2024-08-07T12:49:34.912" v="799" actId="14100"/>
        <pc:sldMkLst>
          <pc:docMk/>
          <pc:sldMk cId="3759482939" sldId="302"/>
        </pc:sldMkLst>
        <pc:spChg chg="mod">
          <ac:chgData name="Lilian BEAUGENDRE" userId="S::lilian.beaugendre@pimmsmediation.fr::c6f6bbe8-3f71-4e49-8301-f768d77bb595" providerId="AD" clId="Web-{C3393284-2998-8415-2FBF-BC28BE3DA313}" dt="2024-08-07T12:47:32.343" v="791" actId="1076"/>
          <ac:spMkLst>
            <pc:docMk/>
            <pc:sldMk cId="3759482939" sldId="302"/>
            <ac:spMk id="13" creationId="{C3D03235-7428-D91B-B45D-2EDF43DE84D8}"/>
          </ac:spMkLst>
        </pc:spChg>
        <pc:picChg chg="add ord">
          <ac:chgData name="Lilian BEAUGENDRE" userId="S::lilian.beaugendre@pimmsmediation.fr::c6f6bbe8-3f71-4e49-8301-f768d77bb595" providerId="AD" clId="Web-{C3393284-2998-8415-2FBF-BC28BE3DA313}" dt="2024-08-07T12:49:22.052" v="797"/>
          <ac:picMkLst>
            <pc:docMk/>
            <pc:sldMk cId="3759482939" sldId="302"/>
            <ac:picMk id="3" creationId="{FEC8AF9D-75FF-FC5E-8AE4-26D59221A61E}"/>
          </ac:picMkLst>
        </pc:picChg>
        <pc:picChg chg="del">
          <ac:chgData name="Lilian BEAUGENDRE" userId="S::lilian.beaugendre@pimmsmediation.fr::c6f6bbe8-3f71-4e49-8301-f768d77bb595" providerId="AD" clId="Web-{C3393284-2998-8415-2FBF-BC28BE3DA313}" dt="2024-08-07T12:49:00.442" v="793"/>
          <ac:picMkLst>
            <pc:docMk/>
            <pc:sldMk cId="3759482939" sldId="302"/>
            <ac:picMk id="9" creationId="{BB895D22-3B7B-D400-4B77-9985CB79DE07}"/>
          </ac:picMkLst>
        </pc:picChg>
        <pc:picChg chg="mod">
          <ac:chgData name="Lilian BEAUGENDRE" userId="S::lilian.beaugendre@pimmsmediation.fr::c6f6bbe8-3f71-4e49-8301-f768d77bb595" providerId="AD" clId="Web-{C3393284-2998-8415-2FBF-BC28BE3DA313}" dt="2024-08-07T12:49:34.912" v="799" actId="14100"/>
          <ac:picMkLst>
            <pc:docMk/>
            <pc:sldMk cId="3759482939" sldId="302"/>
            <ac:picMk id="11" creationId="{43AC102C-73CD-60E6-36D6-93E1AA812136}"/>
          </ac:picMkLst>
        </pc:picChg>
      </pc:sldChg>
    </pc:docChg>
  </pc:docChgLst>
  <pc:docChgLst>
    <pc:chgData name="Lilian BEAUGENDRE" userId="S::lilian.beaugendre@pimmsmediation.fr::c6f6bbe8-3f71-4e49-8301-f768d77bb595" providerId="AD" clId="Web-{CFAB8EE3-8459-5F04-BA60-EC3FDCA95137}"/>
    <pc:docChg chg="modSld">
      <pc:chgData name="Lilian BEAUGENDRE" userId="S::lilian.beaugendre@pimmsmediation.fr::c6f6bbe8-3f71-4e49-8301-f768d77bb595" providerId="AD" clId="Web-{CFAB8EE3-8459-5F04-BA60-EC3FDCA95137}" dt="2024-08-02T13:10:46.890" v="26"/>
      <pc:docMkLst>
        <pc:docMk/>
      </pc:docMkLst>
      <pc:sldChg chg="addSp delSp modSp">
        <pc:chgData name="Lilian BEAUGENDRE" userId="S::lilian.beaugendre@pimmsmediation.fr::c6f6bbe8-3f71-4e49-8301-f768d77bb595" providerId="AD" clId="Web-{CFAB8EE3-8459-5F04-BA60-EC3FDCA95137}" dt="2024-08-02T13:10:46.890" v="26"/>
        <pc:sldMkLst>
          <pc:docMk/>
          <pc:sldMk cId="2542490219" sldId="284"/>
        </pc:sldMkLst>
        <pc:spChg chg="mod">
          <ac:chgData name="Lilian BEAUGENDRE" userId="S::lilian.beaugendre@pimmsmediation.fr::c6f6bbe8-3f71-4e49-8301-f768d77bb595" providerId="AD" clId="Web-{CFAB8EE3-8459-5F04-BA60-EC3FDCA95137}" dt="2024-08-02T13:07:00.648" v="10"/>
          <ac:spMkLst>
            <pc:docMk/>
            <pc:sldMk cId="2542490219" sldId="284"/>
            <ac:spMk id="7" creationId="{F6CD1AD2-B8DD-8CD5-11F2-5F4FD451A08C}"/>
          </ac:spMkLst>
        </pc:spChg>
        <pc:picChg chg="add mod">
          <ac:chgData name="Lilian BEAUGENDRE" userId="S::lilian.beaugendre@pimmsmediation.fr::c6f6bbe8-3f71-4e49-8301-f768d77bb595" providerId="AD" clId="Web-{CFAB8EE3-8459-5F04-BA60-EC3FDCA95137}" dt="2024-08-02T13:10:14.123" v="21" actId="1076"/>
          <ac:picMkLst>
            <pc:docMk/>
            <pc:sldMk cId="2542490219" sldId="284"/>
            <ac:picMk id="9" creationId="{FF558483-A114-2746-68E3-B4C167557F0C}"/>
          </ac:picMkLst>
        </pc:picChg>
        <pc:picChg chg="mod">
          <ac:chgData name="Lilian BEAUGENDRE" userId="S::lilian.beaugendre@pimmsmediation.fr::c6f6bbe8-3f71-4e49-8301-f768d77bb595" providerId="AD" clId="Web-{CFAB8EE3-8459-5F04-BA60-EC3FDCA95137}" dt="2024-08-02T13:07:17.149" v="12" actId="1076"/>
          <ac:picMkLst>
            <pc:docMk/>
            <pc:sldMk cId="2542490219" sldId="284"/>
            <ac:picMk id="12" creationId="{823535C8-F254-6107-A1A9-A2819272BC8F}"/>
          </ac:picMkLst>
        </pc:picChg>
        <pc:picChg chg="del mod">
          <ac:chgData name="Lilian BEAUGENDRE" userId="S::lilian.beaugendre@pimmsmediation.fr::c6f6bbe8-3f71-4e49-8301-f768d77bb595" providerId="AD" clId="Web-{CFAB8EE3-8459-5F04-BA60-EC3FDCA95137}" dt="2024-08-02T13:06:38.413" v="8"/>
          <ac:picMkLst>
            <pc:docMk/>
            <pc:sldMk cId="2542490219" sldId="284"/>
            <ac:picMk id="13" creationId="{8F4D2106-BBB2-DD5A-0E41-AF9C66452748}"/>
          </ac:picMkLst>
        </pc:picChg>
        <pc:picChg chg="del mod">
          <ac:chgData name="Lilian BEAUGENDRE" userId="S::lilian.beaugendre@pimmsmediation.fr::c6f6bbe8-3f71-4e49-8301-f768d77bb595" providerId="AD" clId="Web-{CFAB8EE3-8459-5F04-BA60-EC3FDCA95137}" dt="2024-08-02T13:10:46.890" v="26"/>
          <ac:picMkLst>
            <pc:docMk/>
            <pc:sldMk cId="2542490219" sldId="284"/>
            <ac:picMk id="14" creationId="{3DEF5708-1263-EB57-7566-9E8EEB473DD6}"/>
          </ac:picMkLst>
        </pc:picChg>
        <pc:picChg chg="add mod">
          <ac:chgData name="Lilian BEAUGENDRE" userId="S::lilian.beaugendre@pimmsmediation.fr::c6f6bbe8-3f71-4e49-8301-f768d77bb595" providerId="AD" clId="Web-{CFAB8EE3-8459-5F04-BA60-EC3FDCA95137}" dt="2024-08-02T13:10:42.421" v="25" actId="1076"/>
          <ac:picMkLst>
            <pc:docMk/>
            <pc:sldMk cId="2542490219" sldId="284"/>
            <ac:picMk id="15" creationId="{1440EE0F-66FF-CB6D-FB1F-169594547D95}"/>
          </ac:picMkLst>
        </pc:picChg>
        <pc:picChg chg="add mod">
          <ac:chgData name="Lilian BEAUGENDRE" userId="S::lilian.beaugendre@pimmsmediation.fr::c6f6bbe8-3f71-4e49-8301-f768d77bb595" providerId="AD" clId="Web-{CFAB8EE3-8459-5F04-BA60-EC3FDCA95137}" dt="2024-08-02T13:10:26.421" v="23" actId="1076"/>
          <ac:picMkLst>
            <pc:docMk/>
            <pc:sldMk cId="2542490219" sldId="284"/>
            <ac:picMk id="16" creationId="{7F7F9113-1E79-EC61-B648-627F9AB56BA2}"/>
          </ac:picMkLst>
        </pc:picChg>
      </pc:sldChg>
    </pc:docChg>
  </pc:docChgLst>
  <pc:docChgLst>
    <pc:chgData name="Lilian BEAUGENDRE" userId="S::lilian.beaugendre@pimmsmediation.fr::c6f6bbe8-3f71-4e49-8301-f768d77bb595" providerId="AD" clId="Web-{C04A1D23-8AF6-0414-7CE7-C5011C851C68}"/>
    <pc:docChg chg="addSld delSld modSld">
      <pc:chgData name="Lilian BEAUGENDRE" userId="S::lilian.beaugendre@pimmsmediation.fr::c6f6bbe8-3f71-4e49-8301-f768d77bb595" providerId="AD" clId="Web-{C04A1D23-8AF6-0414-7CE7-C5011C851C68}" dt="2024-08-02T10:26:21.903" v="596"/>
      <pc:docMkLst>
        <pc:docMk/>
      </pc:docMkLst>
      <pc:sldChg chg="addSp delSp modSp modTransition">
        <pc:chgData name="Lilian BEAUGENDRE" userId="S::lilian.beaugendre@pimmsmediation.fr::c6f6bbe8-3f71-4e49-8301-f768d77bb595" providerId="AD" clId="Web-{C04A1D23-8AF6-0414-7CE7-C5011C851C68}" dt="2024-08-02T09:48:27.375" v="322"/>
        <pc:sldMkLst>
          <pc:docMk/>
          <pc:sldMk cId="3188129568" sldId="267"/>
        </pc:sldMkLst>
        <pc:spChg chg="mod">
          <ac:chgData name="Lilian BEAUGENDRE" userId="S::lilian.beaugendre@pimmsmediation.fr::c6f6bbe8-3f71-4e49-8301-f768d77bb595" providerId="AD" clId="Web-{C04A1D23-8AF6-0414-7CE7-C5011C851C68}" dt="2024-08-02T09:44:44.086" v="266" actId="1076"/>
          <ac:spMkLst>
            <pc:docMk/>
            <pc:sldMk cId="3188129568" sldId="267"/>
            <ac:spMk id="14" creationId="{F323CC99-D364-7EAD-6208-593711D01F85}"/>
          </ac:spMkLst>
        </pc:spChg>
        <pc:spChg chg="del mod">
          <ac:chgData name="Lilian BEAUGENDRE" userId="S::lilian.beaugendre@pimmsmediation.fr::c6f6bbe8-3f71-4e49-8301-f768d77bb595" providerId="AD" clId="Web-{C04A1D23-8AF6-0414-7CE7-C5011C851C68}" dt="2024-08-02T09:38:44.558" v="222"/>
          <ac:spMkLst>
            <pc:docMk/>
            <pc:sldMk cId="3188129568" sldId="267"/>
            <ac:spMk id="24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C04A1D23-8AF6-0414-7CE7-C5011C851C68}" dt="2024-08-02T09:33:56.361" v="201" actId="1076"/>
          <ac:spMkLst>
            <pc:docMk/>
            <pc:sldMk cId="3188129568" sldId="267"/>
            <ac:spMk id="36" creationId="{A76E2574-F3D3-0DE7-E533-DD97A3FFDEC7}"/>
          </ac:spMkLst>
        </pc:spChg>
        <pc:picChg chg="add del mod">
          <ac:chgData name="Lilian BEAUGENDRE" userId="S::lilian.beaugendre@pimmsmediation.fr::c6f6bbe8-3f71-4e49-8301-f768d77bb595" providerId="AD" clId="Web-{C04A1D23-8AF6-0414-7CE7-C5011C851C68}" dt="2024-08-02T09:45:09.165" v="270"/>
          <ac:picMkLst>
            <pc:docMk/>
            <pc:sldMk cId="3188129568" sldId="267"/>
            <ac:picMk id="2" creationId="{42BECDEF-543B-36DE-B441-4D1C63C7D74D}"/>
          </ac:picMkLst>
        </pc:picChg>
        <pc:picChg chg="del mod">
          <ac:chgData name="Lilian BEAUGENDRE" userId="S::lilian.beaugendre@pimmsmediation.fr::c6f6bbe8-3f71-4e49-8301-f768d77bb595" providerId="AD" clId="Web-{C04A1D23-8AF6-0414-7CE7-C5011C851C68}" dt="2024-08-02T09:45:09.165" v="271"/>
          <ac:picMkLst>
            <pc:docMk/>
            <pc:sldMk cId="3188129568" sldId="267"/>
            <ac:picMk id="13" creationId="{8AF4B348-6FAA-D2F9-D044-26F830BC7F65}"/>
          </ac:picMkLst>
        </pc:picChg>
        <pc:picChg chg="del mod">
          <ac:chgData name="Lilian BEAUGENDRE" userId="S::lilian.beaugendre@pimmsmediation.fr::c6f6bbe8-3f71-4e49-8301-f768d77bb595" providerId="AD" clId="Web-{C04A1D23-8AF6-0414-7CE7-C5011C851C68}" dt="2024-08-02T09:38:44.558" v="221"/>
          <ac:picMkLst>
            <pc:docMk/>
            <pc:sldMk cId="3188129568" sldId="267"/>
            <ac:picMk id="20" creationId="{51BA34F0-20BA-0BE9-335A-258524D172F2}"/>
          </ac:picMkLst>
        </pc:picChg>
        <pc:picChg chg="mod">
          <ac:chgData name="Lilian BEAUGENDRE" userId="S::lilian.beaugendre@pimmsmediation.fr::c6f6bbe8-3f71-4e49-8301-f768d77bb595" providerId="AD" clId="Web-{C04A1D23-8AF6-0414-7CE7-C5011C851C68}" dt="2024-08-02T09:44:44.102" v="267" actId="1076"/>
          <ac:picMkLst>
            <pc:docMk/>
            <pc:sldMk cId="3188129568" sldId="267"/>
            <ac:picMk id="26" creationId="{72C4B8D5-1459-12AF-4A75-661331488208}"/>
          </ac:picMkLst>
        </pc:picChg>
      </pc:sldChg>
      <pc:sldChg chg="addSp delSp modSp">
        <pc:chgData name="Lilian BEAUGENDRE" userId="S::lilian.beaugendre@pimmsmediation.fr::c6f6bbe8-3f71-4e49-8301-f768d77bb595" providerId="AD" clId="Web-{C04A1D23-8AF6-0414-7CE7-C5011C851C68}" dt="2024-08-02T09:50:31.722" v="328"/>
        <pc:sldMkLst>
          <pc:docMk/>
          <pc:sldMk cId="1664892311" sldId="268"/>
        </pc:sldMkLst>
        <pc:spChg chg="del">
          <ac:chgData name="Lilian BEAUGENDRE" userId="S::lilian.beaugendre@pimmsmediation.fr::c6f6bbe8-3f71-4e49-8301-f768d77bb595" providerId="AD" clId="Web-{C04A1D23-8AF6-0414-7CE7-C5011C851C68}" dt="2024-08-02T09:29:57.603" v="18"/>
          <ac:spMkLst>
            <pc:docMk/>
            <pc:sldMk cId="1664892311" sldId="268"/>
            <ac:spMk id="5" creationId="{3B9FC8AF-8367-E9F6-56BC-A00E9F930227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29:57.603" v="17"/>
          <ac:spMkLst>
            <pc:docMk/>
            <pc:sldMk cId="1664892311" sldId="268"/>
            <ac:spMk id="6" creationId="{D31C3484-FF40-C9B8-7568-E51177E3A9AD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29:57.603" v="16"/>
          <ac:spMkLst>
            <pc:docMk/>
            <pc:sldMk cId="1664892311" sldId="268"/>
            <ac:spMk id="7" creationId="{01001EE0-5108-61D2-5762-5195714E8E40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29:57.603" v="14"/>
          <ac:spMkLst>
            <pc:docMk/>
            <pc:sldMk cId="1664892311" sldId="268"/>
            <ac:spMk id="9" creationId="{E4CFBE8D-8882-C30C-C407-C63D99713D4E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29:57.603" v="13"/>
          <ac:spMkLst>
            <pc:docMk/>
            <pc:sldMk cId="1664892311" sldId="268"/>
            <ac:spMk id="11" creationId="{6E764A51-481C-23C5-D081-749A5000A006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26.450" v="86"/>
          <ac:spMkLst>
            <pc:docMk/>
            <pc:sldMk cId="1664892311" sldId="268"/>
            <ac:spMk id="12" creationId="{354F0A00-28F8-2E14-E72C-EEF5B7C0FBA6}"/>
          </ac:spMkLst>
        </pc:spChg>
        <pc:spChg chg="mod">
          <ac:chgData name="Lilian BEAUGENDRE" userId="S::lilian.beaugendre@pimmsmediation.fr::c6f6bbe8-3f71-4e49-8301-f768d77bb595" providerId="AD" clId="Web-{C04A1D23-8AF6-0414-7CE7-C5011C851C68}" dt="2024-08-02T09:44:40.242" v="264" actId="1076"/>
          <ac:spMkLst>
            <pc:docMk/>
            <pc:sldMk cId="1664892311" sldId="268"/>
            <ac:spMk id="14" creationId="{F323CC99-D364-7EAD-6208-593711D01F85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29:47.916" v="8"/>
          <ac:spMkLst>
            <pc:docMk/>
            <pc:sldMk cId="1664892311" sldId="268"/>
            <ac:spMk id="15" creationId="{A924D050-A7D3-5995-862B-2B13BBD52771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29:47.916" v="7"/>
          <ac:spMkLst>
            <pc:docMk/>
            <pc:sldMk cId="1664892311" sldId="268"/>
            <ac:spMk id="17" creationId="{154D4FA4-9BDF-F41E-3CA9-F5BBE6796BA1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29:47.916" v="6"/>
          <ac:spMkLst>
            <pc:docMk/>
            <pc:sldMk cId="1664892311" sldId="268"/>
            <ac:spMk id="19" creationId="{B106DD89-0107-EA1A-607C-C1A25B5489DC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26.450" v="87"/>
          <ac:spMkLst>
            <pc:docMk/>
            <pc:sldMk cId="1664892311" sldId="268"/>
            <ac:spMk id="20" creationId="{CA6C5F0C-F52F-5D01-52FE-A16820D580A9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50:31.722" v="328"/>
          <ac:spMkLst>
            <pc:docMk/>
            <pc:sldMk cId="1664892311" sldId="268"/>
            <ac:spMk id="21" creationId="{CC4CBB08-EE03-0B5F-121F-9890D381DDE5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26.497" v="89"/>
          <ac:spMkLst>
            <pc:docMk/>
            <pc:sldMk cId="1664892311" sldId="268"/>
            <ac:spMk id="29" creationId="{41D9610F-9D7C-F52A-1095-DD111080F1AC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09:37:14.430" v="208"/>
          <ac:spMkLst>
            <pc:docMk/>
            <pc:sldMk cId="1664892311" sldId="268"/>
            <ac:spMk id="31" creationId="{6DDA3218-150D-4CE0-9493-F88AC3D11080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09:37:42.556" v="219" actId="20577"/>
          <ac:spMkLst>
            <pc:docMk/>
            <pc:sldMk cId="1664892311" sldId="268"/>
            <ac:spMk id="43" creationId="{F3560FC3-84C4-A954-F40F-8BA2691D27EA}"/>
          </ac:spMkLst>
        </pc:spChg>
        <pc:picChg chg="del">
          <ac:chgData name="Lilian BEAUGENDRE" userId="S::lilian.beaugendre@pimmsmediation.fr::c6f6bbe8-3f71-4e49-8301-f768d77bb595" providerId="AD" clId="Web-{C04A1D23-8AF6-0414-7CE7-C5011C851C68}" dt="2024-08-02T09:29:53.541" v="12"/>
          <ac:picMkLst>
            <pc:docMk/>
            <pc:sldMk cId="1664892311" sldId="268"/>
            <ac:picMk id="2" creationId="{7C9C5FCE-563D-69AB-A14F-DF79DA05CF90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29:57.603" v="15"/>
          <ac:picMkLst>
            <pc:docMk/>
            <pc:sldMk cId="1664892311" sldId="268"/>
            <ac:picMk id="8" creationId="{2446B7B4-B476-1852-4666-23C2BB6C290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29:53.541" v="11"/>
          <ac:picMkLst>
            <pc:docMk/>
            <pc:sldMk cId="1664892311" sldId="268"/>
            <ac:picMk id="10" creationId="{B872CA25-4D57-2637-4542-FAA93566B53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29:53.541" v="10"/>
          <ac:picMkLst>
            <pc:docMk/>
            <pc:sldMk cId="1664892311" sldId="268"/>
            <ac:picMk id="16" creationId="{F4B40532-C612-9481-266A-FE916508C94A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29:53.541" v="9"/>
          <ac:picMkLst>
            <pc:docMk/>
            <pc:sldMk cId="1664892311" sldId="268"/>
            <ac:picMk id="18" creationId="{6D2D2742-C2E9-B65F-B899-ABEA4CB5827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29:47.916" v="5"/>
          <ac:picMkLst>
            <pc:docMk/>
            <pc:sldMk cId="1664892311" sldId="268"/>
            <ac:picMk id="22" creationId="{BFE67785-75A8-2EBA-0AAB-506661703BAC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29:47.916" v="4"/>
          <ac:picMkLst>
            <pc:docMk/>
            <pc:sldMk cId="1664892311" sldId="268"/>
            <ac:picMk id="23" creationId="{4482D73B-5C17-EFCA-2B4A-76756487CBC2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29:47.916" v="3"/>
          <ac:picMkLst>
            <pc:docMk/>
            <pc:sldMk cId="1664892311" sldId="268"/>
            <ac:picMk id="25" creationId="{22B9BE50-AFAF-DEC3-3F39-7C354CC11B93}"/>
          </ac:picMkLst>
        </pc:picChg>
        <pc:picChg chg="add">
          <ac:chgData name="Lilian BEAUGENDRE" userId="S::lilian.beaugendre@pimmsmediation.fr::c6f6bbe8-3f71-4e49-8301-f768d77bb595" providerId="AD" clId="Web-{C04A1D23-8AF6-0414-7CE7-C5011C851C68}" dt="2024-08-02T09:31:26.481" v="88"/>
          <ac:picMkLst>
            <pc:docMk/>
            <pc:sldMk cId="1664892311" sldId="268"/>
            <ac:picMk id="27" creationId="{104BDC74-F794-29F0-7AF8-571DEF9CA9C7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5:15.817" v="202" actId="1076"/>
          <ac:picMkLst>
            <pc:docMk/>
            <pc:sldMk cId="1664892311" sldId="268"/>
            <ac:picMk id="33" creationId="{81B7D5B0-658B-C7F0-EBF6-323F6C43BC50}"/>
          </ac:picMkLst>
        </pc:picChg>
        <pc:picChg chg="add del mod">
          <ac:chgData name="Lilian BEAUGENDRE" userId="S::lilian.beaugendre@pimmsmediation.fr::c6f6bbe8-3f71-4e49-8301-f768d77bb595" providerId="AD" clId="Web-{C04A1D23-8AF6-0414-7CE7-C5011C851C68}" dt="2024-08-02T09:45:05.227" v="269"/>
          <ac:picMkLst>
            <pc:docMk/>
            <pc:sldMk cId="1664892311" sldId="268"/>
            <ac:picMk id="35" creationId="{3631EBC5-BD68-1922-B78F-AF325C427AE0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4:40.258" v="265" actId="1076"/>
          <ac:picMkLst>
            <pc:docMk/>
            <pc:sldMk cId="1664892311" sldId="268"/>
            <ac:picMk id="37" creationId="{D917A464-66B6-58C3-EFCD-B591403A9B3A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3:06.125" v="177" actId="1076"/>
          <ac:picMkLst>
            <pc:docMk/>
            <pc:sldMk cId="1664892311" sldId="268"/>
            <ac:picMk id="39" creationId="{3CD614D5-75DE-0340-6564-2BF20FC804E1}"/>
          </ac:picMkLst>
        </pc:picChg>
        <pc:picChg chg="add del mod">
          <ac:chgData name="Lilian BEAUGENDRE" userId="S::lilian.beaugendre@pimmsmediation.fr::c6f6bbe8-3f71-4e49-8301-f768d77bb595" providerId="AD" clId="Web-{C04A1D23-8AF6-0414-7CE7-C5011C851C68}" dt="2024-08-02T09:45:05.227" v="268"/>
          <ac:picMkLst>
            <pc:docMk/>
            <pc:sldMk cId="1664892311" sldId="268"/>
            <ac:picMk id="41" creationId="{673E0292-47D7-ED78-F5A8-CFB4121A6309}"/>
          </ac:picMkLst>
        </pc:picChg>
      </pc:sldChg>
      <pc:sldChg chg="addSp delSp modSp">
        <pc:chgData name="Lilian BEAUGENDRE" userId="S::lilian.beaugendre@pimmsmediation.fr::c6f6bbe8-3f71-4e49-8301-f768d77bb595" providerId="AD" clId="Web-{C04A1D23-8AF6-0414-7CE7-C5011C851C68}" dt="2024-08-02T09:50:29.676" v="327"/>
        <pc:sldMkLst>
          <pc:docMk/>
          <pc:sldMk cId="969554254" sldId="269"/>
        </pc:sldMkLst>
        <pc:spChg chg="del">
          <ac:chgData name="Lilian BEAUGENDRE" userId="S::lilian.beaugendre@pimmsmediation.fr::c6f6bbe8-3f71-4e49-8301-f768d77bb595" providerId="AD" clId="Web-{C04A1D23-8AF6-0414-7CE7-C5011C851C68}" dt="2024-08-02T09:30:05.213" v="24"/>
          <ac:spMkLst>
            <pc:docMk/>
            <pc:sldMk cId="969554254" sldId="269"/>
            <ac:spMk id="5" creationId="{3B9FC8AF-8367-E9F6-56BC-A00E9F930227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05.213" v="23"/>
          <ac:spMkLst>
            <pc:docMk/>
            <pc:sldMk cId="969554254" sldId="269"/>
            <ac:spMk id="6" creationId="{D31C3484-FF40-C9B8-7568-E51177E3A9AD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05.213" v="22"/>
          <ac:spMkLst>
            <pc:docMk/>
            <pc:sldMk cId="969554254" sldId="269"/>
            <ac:spMk id="7" creationId="{01001EE0-5108-61D2-5762-5195714E8E40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05.213" v="20"/>
          <ac:spMkLst>
            <pc:docMk/>
            <pc:sldMk cId="969554254" sldId="269"/>
            <ac:spMk id="9" creationId="{E4CFBE8D-8882-C30C-C407-C63D99713D4E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05.213" v="19"/>
          <ac:spMkLst>
            <pc:docMk/>
            <pc:sldMk cId="969554254" sldId="269"/>
            <ac:spMk id="11" creationId="{C9F922F8-7FD3-19A0-D496-C22183822079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29.841" v="91"/>
          <ac:spMkLst>
            <pc:docMk/>
            <pc:sldMk cId="969554254" sldId="269"/>
            <ac:spMk id="12" creationId="{1C968295-CD65-039F-354B-0FE4F9C26BAE}"/>
          </ac:spMkLst>
        </pc:spChg>
        <pc:spChg chg="mod">
          <ac:chgData name="Lilian BEAUGENDRE" userId="S::lilian.beaugendre@pimmsmediation.fr::c6f6bbe8-3f71-4e49-8301-f768d77bb595" providerId="AD" clId="Web-{C04A1D23-8AF6-0414-7CE7-C5011C851C68}" dt="2024-08-02T09:44:36.398" v="262" actId="1076"/>
          <ac:spMkLst>
            <pc:docMk/>
            <pc:sldMk cId="969554254" sldId="269"/>
            <ac:spMk id="14" creationId="{F323CC99-D364-7EAD-6208-593711D01F85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50:29.347" v="326"/>
          <ac:spMkLst>
            <pc:docMk/>
            <pc:sldMk cId="969554254" sldId="269"/>
            <ac:spMk id="15" creationId="{A924D050-A7D3-5995-862B-2B13BBD52771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50:29.676" v="327"/>
          <ac:spMkLst>
            <pc:docMk/>
            <pc:sldMk cId="969554254" sldId="269"/>
            <ac:spMk id="17" creationId="{154D4FA4-9BDF-F41E-3CA9-F5BBE6796BA1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50:29.332" v="325"/>
          <ac:spMkLst>
            <pc:docMk/>
            <pc:sldMk cId="969554254" sldId="269"/>
            <ac:spMk id="19" creationId="{B106DD89-0107-EA1A-607C-C1A25B5489DC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29.841" v="92"/>
          <ac:spMkLst>
            <pc:docMk/>
            <pc:sldMk cId="969554254" sldId="269"/>
            <ac:spMk id="20" creationId="{25093D1C-E8AC-0455-B0F0-A5012942E624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29.872" v="94"/>
          <ac:spMkLst>
            <pc:docMk/>
            <pc:sldMk cId="969554254" sldId="269"/>
            <ac:spMk id="29" creationId="{1620E72E-169B-D370-A220-2878768E779A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09:46:10.354" v="275"/>
          <ac:spMkLst>
            <pc:docMk/>
            <pc:sldMk cId="969554254" sldId="269"/>
            <ac:spMk id="31" creationId="{4D1D5D27-D0DE-40E3-3024-9B5B23C754CD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09:47:07.372" v="292" actId="20577"/>
          <ac:spMkLst>
            <pc:docMk/>
            <pc:sldMk cId="969554254" sldId="269"/>
            <ac:spMk id="43" creationId="{370C3208-5F57-17C3-D7A5-893FA2264BEC}"/>
          </ac:spMkLst>
        </pc:spChg>
        <pc:picChg chg="del">
          <ac:chgData name="Lilian BEAUGENDRE" userId="S::lilian.beaugendre@pimmsmediation.fr::c6f6bbe8-3f71-4e49-8301-f768d77bb595" providerId="AD" clId="Web-{C04A1D23-8AF6-0414-7CE7-C5011C851C68}" dt="2024-08-02T09:30:11.682" v="31"/>
          <ac:picMkLst>
            <pc:docMk/>
            <pc:sldMk cId="969554254" sldId="269"/>
            <ac:picMk id="2" creationId="{7C9C5FCE-563D-69AB-A14F-DF79DA05CF90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05.213" v="21"/>
          <ac:picMkLst>
            <pc:docMk/>
            <pc:sldMk cId="969554254" sldId="269"/>
            <ac:picMk id="8" creationId="{2446B7B4-B476-1852-4666-23C2BB6C290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11.682" v="30"/>
          <ac:picMkLst>
            <pc:docMk/>
            <pc:sldMk cId="969554254" sldId="269"/>
            <ac:picMk id="10" creationId="{B872CA25-4D57-2637-4542-FAA93566B53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11.682" v="29"/>
          <ac:picMkLst>
            <pc:docMk/>
            <pc:sldMk cId="969554254" sldId="269"/>
            <ac:picMk id="16" creationId="{F4B40532-C612-9481-266A-FE916508C94A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11.682" v="28"/>
          <ac:picMkLst>
            <pc:docMk/>
            <pc:sldMk cId="969554254" sldId="269"/>
            <ac:picMk id="18" creationId="{6D2D2742-C2E9-B65F-B899-ABEA4CB5827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11.682" v="27"/>
          <ac:picMkLst>
            <pc:docMk/>
            <pc:sldMk cId="969554254" sldId="269"/>
            <ac:picMk id="22" creationId="{BFE67785-75A8-2EBA-0AAB-506661703BAC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11.682" v="26"/>
          <ac:picMkLst>
            <pc:docMk/>
            <pc:sldMk cId="969554254" sldId="269"/>
            <ac:picMk id="23" creationId="{4482D73B-5C17-EFCA-2B4A-76756487CBC2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11.682" v="25"/>
          <ac:picMkLst>
            <pc:docMk/>
            <pc:sldMk cId="969554254" sldId="269"/>
            <ac:picMk id="25" creationId="{22B9BE50-AFAF-DEC3-3F39-7C354CC11B93}"/>
          </ac:picMkLst>
        </pc:picChg>
        <pc:picChg chg="add">
          <ac:chgData name="Lilian BEAUGENDRE" userId="S::lilian.beaugendre@pimmsmediation.fr::c6f6bbe8-3f71-4e49-8301-f768d77bb595" providerId="AD" clId="Web-{C04A1D23-8AF6-0414-7CE7-C5011C851C68}" dt="2024-08-02T09:31:29.872" v="93"/>
          <ac:picMkLst>
            <pc:docMk/>
            <pc:sldMk cId="969554254" sldId="269"/>
            <ac:picMk id="27" creationId="{08B01537-D072-D021-5D07-2568E6E0EE87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9:21.919" v="224" actId="1076"/>
          <ac:picMkLst>
            <pc:docMk/>
            <pc:sldMk cId="969554254" sldId="269"/>
            <ac:picMk id="33" creationId="{E268526F-55E0-7FA3-CA41-67C33DD47DB1}"/>
          </ac:picMkLst>
        </pc:picChg>
        <pc:picChg chg="add del mod">
          <ac:chgData name="Lilian BEAUGENDRE" userId="S::lilian.beaugendre@pimmsmediation.fr::c6f6bbe8-3f71-4e49-8301-f768d77bb595" providerId="AD" clId="Web-{C04A1D23-8AF6-0414-7CE7-C5011C851C68}" dt="2024-08-02T09:46:52.575" v="281"/>
          <ac:picMkLst>
            <pc:docMk/>
            <pc:sldMk cId="969554254" sldId="269"/>
            <ac:picMk id="35" creationId="{F6BE1EF5-9E55-BA68-0060-F6D3E407A8F7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8:11.057" v="220" actId="1076"/>
          <ac:picMkLst>
            <pc:docMk/>
            <pc:sldMk cId="969554254" sldId="269"/>
            <ac:picMk id="37" creationId="{999B9DD4-2824-D36F-3B65-2CC5ABC511A3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9:09.497" v="223" actId="1076"/>
          <ac:picMkLst>
            <pc:docMk/>
            <pc:sldMk cId="969554254" sldId="269"/>
            <ac:picMk id="39" creationId="{5196CC04-5C5A-57E3-8347-44696922CF15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4:36.398" v="263" actId="1076"/>
          <ac:picMkLst>
            <pc:docMk/>
            <pc:sldMk cId="969554254" sldId="269"/>
            <ac:picMk id="41" creationId="{8F6A2C97-9B8E-DDAB-5670-EF90746825F7}"/>
          </ac:picMkLst>
        </pc:picChg>
      </pc:sldChg>
      <pc:sldChg chg="addSp delSp modSp">
        <pc:chgData name="Lilian BEAUGENDRE" userId="S::lilian.beaugendre@pimmsmediation.fr::c6f6bbe8-3f71-4e49-8301-f768d77bb595" providerId="AD" clId="Web-{C04A1D23-8AF6-0414-7CE7-C5011C851C68}" dt="2024-08-02T09:50:25.675" v="324"/>
        <pc:sldMkLst>
          <pc:docMk/>
          <pc:sldMk cId="2186791378" sldId="270"/>
        </pc:sldMkLst>
        <pc:spChg chg="del">
          <ac:chgData name="Lilian BEAUGENDRE" userId="S::lilian.beaugendre@pimmsmediation.fr::c6f6bbe8-3f71-4e49-8301-f768d77bb595" providerId="AD" clId="Web-{C04A1D23-8AF6-0414-7CE7-C5011C851C68}" dt="2024-08-02T09:30:19.526" v="37"/>
          <ac:spMkLst>
            <pc:docMk/>
            <pc:sldMk cId="2186791378" sldId="270"/>
            <ac:spMk id="5" creationId="{3B9FC8AF-8367-E9F6-56BC-A00E9F930227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19.526" v="36"/>
          <ac:spMkLst>
            <pc:docMk/>
            <pc:sldMk cId="2186791378" sldId="270"/>
            <ac:spMk id="6" creationId="{D31C3484-FF40-C9B8-7568-E51177E3A9AD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19.526" v="35"/>
          <ac:spMkLst>
            <pc:docMk/>
            <pc:sldMk cId="2186791378" sldId="270"/>
            <ac:spMk id="7" creationId="{01001EE0-5108-61D2-5762-5195714E8E40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19.526" v="33"/>
          <ac:spMkLst>
            <pc:docMk/>
            <pc:sldMk cId="2186791378" sldId="270"/>
            <ac:spMk id="9" creationId="{E4CFBE8D-8882-C30C-C407-C63D99713D4E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32.888" v="96"/>
          <ac:spMkLst>
            <pc:docMk/>
            <pc:sldMk cId="2186791378" sldId="270"/>
            <ac:spMk id="11" creationId="{E90336E8-33BB-63F9-CEEF-E560E618F9B7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19.526" v="32"/>
          <ac:spMkLst>
            <pc:docMk/>
            <pc:sldMk cId="2186791378" sldId="270"/>
            <ac:spMk id="12" creationId="{DB41330A-D3F2-4368-CDD3-4780143B3BD4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44:00.335" v="255"/>
          <ac:spMkLst>
            <pc:docMk/>
            <pc:sldMk cId="2186791378" sldId="270"/>
            <ac:spMk id="15" creationId="{A924D050-A7D3-5995-862B-2B13BBD52771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44:28.445" v="261"/>
          <ac:spMkLst>
            <pc:docMk/>
            <pc:sldMk cId="2186791378" sldId="270"/>
            <ac:spMk id="17" creationId="{154D4FA4-9BDF-F41E-3CA9-F5BBE6796BA1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50:25.675" v="324"/>
          <ac:spMkLst>
            <pc:docMk/>
            <pc:sldMk cId="2186791378" sldId="270"/>
            <ac:spMk id="19" creationId="{B106DD89-0107-EA1A-607C-C1A25B5489DC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32.888" v="97"/>
          <ac:spMkLst>
            <pc:docMk/>
            <pc:sldMk cId="2186791378" sldId="270"/>
            <ac:spMk id="20" creationId="{DE36E307-C8B8-5E7F-5C13-6BF910173A9E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32.935" v="99"/>
          <ac:spMkLst>
            <pc:docMk/>
            <pc:sldMk cId="2186791378" sldId="270"/>
            <ac:spMk id="29" creationId="{5403FA6D-1712-A5BD-53C6-56B7B2D84041}"/>
          </ac:spMkLst>
        </pc:spChg>
        <pc:spChg chg="add del">
          <ac:chgData name="Lilian BEAUGENDRE" userId="S::lilian.beaugendre@pimmsmediation.fr::c6f6bbe8-3f71-4e49-8301-f768d77bb595" providerId="AD" clId="Web-{C04A1D23-8AF6-0414-7CE7-C5011C851C68}" dt="2024-08-02T09:46:14.698" v="276"/>
          <ac:spMkLst>
            <pc:docMk/>
            <pc:sldMk cId="2186791378" sldId="270"/>
            <ac:spMk id="31" creationId="{8A4FEB5E-04F8-C7A5-432C-A6160818034B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09:44:27.773" v="259" actId="1076"/>
          <ac:spMkLst>
            <pc:docMk/>
            <pc:sldMk cId="2186791378" sldId="270"/>
            <ac:spMk id="45" creationId="{0557C68D-430C-C908-EB53-8CAF8439AE52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09:47:48.311" v="304" actId="20577"/>
          <ac:spMkLst>
            <pc:docMk/>
            <pc:sldMk cId="2186791378" sldId="270"/>
            <ac:spMk id="49" creationId="{8BA89984-2724-3A0B-A4DD-788599DCC884}"/>
          </ac:spMkLst>
        </pc:spChg>
        <pc:picChg chg="del">
          <ac:chgData name="Lilian BEAUGENDRE" userId="S::lilian.beaugendre@pimmsmediation.fr::c6f6bbe8-3f71-4e49-8301-f768d77bb595" providerId="AD" clId="Web-{C04A1D23-8AF6-0414-7CE7-C5011C851C68}" dt="2024-08-02T09:30:27.308" v="44"/>
          <ac:picMkLst>
            <pc:docMk/>
            <pc:sldMk cId="2186791378" sldId="270"/>
            <ac:picMk id="2" creationId="{7C9C5FCE-563D-69AB-A14F-DF79DA05CF90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19.526" v="34"/>
          <ac:picMkLst>
            <pc:docMk/>
            <pc:sldMk cId="2186791378" sldId="270"/>
            <ac:picMk id="8" creationId="{2446B7B4-B476-1852-4666-23C2BB6C290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27.308" v="43"/>
          <ac:picMkLst>
            <pc:docMk/>
            <pc:sldMk cId="2186791378" sldId="270"/>
            <ac:picMk id="10" creationId="{B872CA25-4D57-2637-4542-FAA93566B53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27.308" v="42"/>
          <ac:picMkLst>
            <pc:docMk/>
            <pc:sldMk cId="2186791378" sldId="270"/>
            <ac:picMk id="16" creationId="{F4B40532-C612-9481-266A-FE916508C94A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27.308" v="41"/>
          <ac:picMkLst>
            <pc:docMk/>
            <pc:sldMk cId="2186791378" sldId="270"/>
            <ac:picMk id="18" creationId="{6D2D2742-C2E9-B65F-B899-ABEA4CB5827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27.308" v="40"/>
          <ac:picMkLst>
            <pc:docMk/>
            <pc:sldMk cId="2186791378" sldId="270"/>
            <ac:picMk id="22" creationId="{BFE67785-75A8-2EBA-0AAB-506661703BAC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27.308" v="39"/>
          <ac:picMkLst>
            <pc:docMk/>
            <pc:sldMk cId="2186791378" sldId="270"/>
            <ac:picMk id="23" creationId="{4482D73B-5C17-EFCA-2B4A-76756487CBC2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27.308" v="38"/>
          <ac:picMkLst>
            <pc:docMk/>
            <pc:sldMk cId="2186791378" sldId="270"/>
            <ac:picMk id="25" creationId="{22B9BE50-AFAF-DEC3-3F39-7C354CC11B93}"/>
          </ac:picMkLst>
        </pc:picChg>
        <pc:picChg chg="add">
          <ac:chgData name="Lilian BEAUGENDRE" userId="S::lilian.beaugendre@pimmsmediation.fr::c6f6bbe8-3f71-4e49-8301-f768d77bb595" providerId="AD" clId="Web-{C04A1D23-8AF6-0414-7CE7-C5011C851C68}" dt="2024-08-02T09:31:32.919" v="98"/>
          <ac:picMkLst>
            <pc:docMk/>
            <pc:sldMk cId="2186791378" sldId="270"/>
            <ac:picMk id="27" creationId="{CBA3689E-778F-4AC1-084C-1C6795F9DB5A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1:07.235" v="236" actId="1076"/>
          <ac:picMkLst>
            <pc:docMk/>
            <pc:sldMk cId="2186791378" sldId="270"/>
            <ac:picMk id="33" creationId="{0D892FB4-EB7C-88F2-D9B4-22C93F0B4337}"/>
          </ac:picMkLst>
        </pc:picChg>
        <pc:picChg chg="add del mod">
          <ac:chgData name="Lilian BEAUGENDRE" userId="S::lilian.beaugendre@pimmsmediation.fr::c6f6bbe8-3f71-4e49-8301-f768d77bb595" providerId="AD" clId="Web-{C04A1D23-8AF6-0414-7CE7-C5011C851C68}" dt="2024-08-02T09:44:04.397" v="256"/>
          <ac:picMkLst>
            <pc:docMk/>
            <pc:sldMk cId="2186791378" sldId="270"/>
            <ac:picMk id="35" creationId="{FBF03191-6F45-D091-99DD-E88B8430AC5B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0:55.485" v="234" actId="1076"/>
          <ac:picMkLst>
            <pc:docMk/>
            <pc:sldMk cId="2186791378" sldId="270"/>
            <ac:picMk id="37" creationId="{F071F6BA-8007-2C7C-2F9D-C401EE21AD4A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1:02.688" v="235" actId="1076"/>
          <ac:picMkLst>
            <pc:docMk/>
            <pc:sldMk cId="2186791378" sldId="270"/>
            <ac:picMk id="39" creationId="{CC6808B6-5022-B7FE-41F6-80E3735FA610}"/>
          </ac:picMkLst>
        </pc:picChg>
        <pc:picChg chg="add del mod">
          <ac:chgData name="Lilian BEAUGENDRE" userId="S::lilian.beaugendre@pimmsmediation.fr::c6f6bbe8-3f71-4e49-8301-f768d77bb595" providerId="AD" clId="Web-{C04A1D23-8AF6-0414-7CE7-C5011C851C68}" dt="2024-08-02T09:40:36.031" v="231"/>
          <ac:picMkLst>
            <pc:docMk/>
            <pc:sldMk cId="2186791378" sldId="270"/>
            <ac:picMk id="41" creationId="{803A6D45-FDAE-8708-BF8F-1527A1DCC450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0:47.359" v="233" actId="1076"/>
          <ac:picMkLst>
            <pc:docMk/>
            <pc:sldMk cId="2186791378" sldId="270"/>
            <ac:picMk id="43" creationId="{948C88A8-ED6A-EECB-E9C4-DED46EA4F167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4:27.773" v="260" actId="1076"/>
          <ac:picMkLst>
            <pc:docMk/>
            <pc:sldMk cId="2186791378" sldId="270"/>
            <ac:picMk id="47" creationId="{6C085642-D803-1FB4-031A-F1E560AA9F53}"/>
          </ac:picMkLst>
        </pc:picChg>
      </pc:sldChg>
      <pc:sldChg chg="addSp delSp modSp del">
        <pc:chgData name="Lilian BEAUGENDRE" userId="S::lilian.beaugendre@pimmsmediation.fr::c6f6bbe8-3f71-4e49-8301-f768d77bb595" providerId="AD" clId="Web-{C04A1D23-8AF6-0414-7CE7-C5011C851C68}" dt="2024-08-02T09:41:36.048" v="239"/>
        <pc:sldMkLst>
          <pc:docMk/>
          <pc:sldMk cId="842021416" sldId="271"/>
        </pc:sldMkLst>
        <pc:spChg chg="del">
          <ac:chgData name="Lilian BEAUGENDRE" userId="S::lilian.beaugendre@pimmsmediation.fr::c6f6bbe8-3f71-4e49-8301-f768d77bb595" providerId="AD" clId="Web-{C04A1D23-8AF6-0414-7CE7-C5011C851C68}" dt="2024-08-02T09:30:31.995" v="50"/>
          <ac:spMkLst>
            <pc:docMk/>
            <pc:sldMk cId="842021416" sldId="271"/>
            <ac:spMk id="5" creationId="{3B9FC8AF-8367-E9F6-56BC-A00E9F930227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31.995" v="49"/>
          <ac:spMkLst>
            <pc:docMk/>
            <pc:sldMk cId="842021416" sldId="271"/>
            <ac:spMk id="6" creationId="{D31C3484-FF40-C9B8-7568-E51177E3A9AD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31.995" v="48"/>
          <ac:spMkLst>
            <pc:docMk/>
            <pc:sldMk cId="842021416" sldId="271"/>
            <ac:spMk id="7" creationId="{01001EE0-5108-61D2-5762-5195714E8E40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31.980" v="46"/>
          <ac:spMkLst>
            <pc:docMk/>
            <pc:sldMk cId="842021416" sldId="271"/>
            <ac:spMk id="9" creationId="{E4CFBE8D-8882-C30C-C407-C63D99713D4E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31.980" v="45"/>
          <ac:spMkLst>
            <pc:docMk/>
            <pc:sldMk cId="842021416" sldId="271"/>
            <ac:spMk id="11" creationId="{E96FDB68-E096-5FEA-0CD2-6B872838FF1E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34.997" v="101"/>
          <ac:spMkLst>
            <pc:docMk/>
            <pc:sldMk cId="842021416" sldId="271"/>
            <ac:spMk id="12" creationId="{DA4917AA-72AA-7959-8BF3-CB06A2B2E1C2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34.997" v="102"/>
          <ac:spMkLst>
            <pc:docMk/>
            <pc:sldMk cId="842021416" sldId="271"/>
            <ac:spMk id="20" creationId="{F2EB7CF8-0759-A828-BDA3-B4B28202D33A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35.029" v="104"/>
          <ac:spMkLst>
            <pc:docMk/>
            <pc:sldMk cId="842021416" sldId="271"/>
            <ac:spMk id="29" creationId="{11C07493-EE4B-33D3-D0CB-92A0B4D673DF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35.044" v="105"/>
          <ac:spMkLst>
            <pc:docMk/>
            <pc:sldMk cId="842021416" sldId="271"/>
            <ac:spMk id="31" creationId="{1782B15F-0EC1-3823-21A3-C33E613ABF33}"/>
          </ac:spMkLst>
        </pc:spChg>
        <pc:picChg chg="del">
          <ac:chgData name="Lilian BEAUGENDRE" userId="S::lilian.beaugendre@pimmsmediation.fr::c6f6bbe8-3f71-4e49-8301-f768d77bb595" providerId="AD" clId="Web-{C04A1D23-8AF6-0414-7CE7-C5011C851C68}" dt="2024-08-02T09:30:39.183" v="56"/>
          <ac:picMkLst>
            <pc:docMk/>
            <pc:sldMk cId="842021416" sldId="271"/>
            <ac:picMk id="2" creationId="{7C9C5FCE-563D-69AB-A14F-DF79DA05CF90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31.980" v="47"/>
          <ac:picMkLst>
            <pc:docMk/>
            <pc:sldMk cId="842021416" sldId="271"/>
            <ac:picMk id="8" creationId="{2446B7B4-B476-1852-4666-23C2BB6C290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39.183" v="55"/>
          <ac:picMkLst>
            <pc:docMk/>
            <pc:sldMk cId="842021416" sldId="271"/>
            <ac:picMk id="10" creationId="{B872CA25-4D57-2637-4542-FAA93566B53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39.183" v="54"/>
          <ac:picMkLst>
            <pc:docMk/>
            <pc:sldMk cId="842021416" sldId="271"/>
            <ac:picMk id="16" creationId="{F4B40532-C612-9481-266A-FE916508C94A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39.183" v="53"/>
          <ac:picMkLst>
            <pc:docMk/>
            <pc:sldMk cId="842021416" sldId="271"/>
            <ac:picMk id="18" creationId="{6D2D2742-C2E9-B65F-B899-ABEA4CB5827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39.183" v="57"/>
          <ac:picMkLst>
            <pc:docMk/>
            <pc:sldMk cId="842021416" sldId="271"/>
            <ac:picMk id="22" creationId="{BFE67785-75A8-2EBA-0AAB-506661703BAC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39.183" v="52"/>
          <ac:picMkLst>
            <pc:docMk/>
            <pc:sldMk cId="842021416" sldId="271"/>
            <ac:picMk id="23" creationId="{4482D73B-5C17-EFCA-2B4A-76756487CBC2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39.183" v="51"/>
          <ac:picMkLst>
            <pc:docMk/>
            <pc:sldMk cId="842021416" sldId="271"/>
            <ac:picMk id="25" creationId="{22B9BE50-AFAF-DEC3-3F39-7C354CC11B93}"/>
          </ac:picMkLst>
        </pc:picChg>
        <pc:picChg chg="add">
          <ac:chgData name="Lilian BEAUGENDRE" userId="S::lilian.beaugendre@pimmsmediation.fr::c6f6bbe8-3f71-4e49-8301-f768d77bb595" providerId="AD" clId="Web-{C04A1D23-8AF6-0414-7CE7-C5011C851C68}" dt="2024-08-02T09:31:35.029" v="103"/>
          <ac:picMkLst>
            <pc:docMk/>
            <pc:sldMk cId="842021416" sldId="271"/>
            <ac:picMk id="27" creationId="{BD87498D-6690-2D5D-6A5F-844A0D899FEF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2:39.421" v="151" actId="1076"/>
          <ac:picMkLst>
            <pc:docMk/>
            <pc:sldMk cId="842021416" sldId="271"/>
            <ac:picMk id="33" creationId="{C97A77A5-E3DE-5414-7C76-ED35D2D8FFE9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1:32.923" v="238" actId="1076"/>
          <ac:picMkLst>
            <pc:docMk/>
            <pc:sldMk cId="842021416" sldId="271"/>
            <ac:picMk id="35" creationId="{8C92070B-C0A9-C42F-C292-C13E4B4B4863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2:39.468" v="153" actId="1076"/>
          <ac:picMkLst>
            <pc:docMk/>
            <pc:sldMk cId="842021416" sldId="271"/>
            <ac:picMk id="37" creationId="{96A95153-73FA-4E3C-CDC3-65A16EA0FC27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2:39.484" v="154" actId="1076"/>
          <ac:picMkLst>
            <pc:docMk/>
            <pc:sldMk cId="842021416" sldId="271"/>
            <ac:picMk id="39" creationId="{68BD786A-EC94-B3B7-25A0-2EA80DA93D4D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2:39.499" v="155" actId="1076"/>
          <ac:picMkLst>
            <pc:docMk/>
            <pc:sldMk cId="842021416" sldId="271"/>
            <ac:picMk id="41" creationId="{AFDC1703-12CB-C90E-2DD4-CFC41911EA6C}"/>
          </ac:picMkLst>
        </pc:picChg>
      </pc:sldChg>
      <pc:sldChg chg="addSp delSp modSp">
        <pc:chgData name="Lilian BEAUGENDRE" userId="S::lilian.beaugendre@pimmsmediation.fr::c6f6bbe8-3f71-4e49-8301-f768d77bb595" providerId="AD" clId="Web-{C04A1D23-8AF6-0414-7CE7-C5011C851C68}" dt="2024-08-02T09:50:23.488" v="323"/>
        <pc:sldMkLst>
          <pc:docMk/>
          <pc:sldMk cId="3094602073" sldId="272"/>
        </pc:sldMkLst>
        <pc:spChg chg="mod">
          <ac:chgData name="Lilian BEAUGENDRE" userId="S::lilian.beaugendre@pimmsmediation.fr::c6f6bbe8-3f71-4e49-8301-f768d77bb595" providerId="AD" clId="Web-{C04A1D23-8AF6-0414-7CE7-C5011C851C68}" dt="2024-08-02T09:42:26.863" v="251" actId="1076"/>
          <ac:spMkLst>
            <pc:docMk/>
            <pc:sldMk cId="3094602073" sldId="272"/>
            <ac:spMk id="3" creationId="{F4530EDD-7780-A8E6-FAD4-E5E6082856ED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43.933" v="63"/>
          <ac:spMkLst>
            <pc:docMk/>
            <pc:sldMk cId="3094602073" sldId="272"/>
            <ac:spMk id="5" creationId="{3B9FC8AF-8367-E9F6-56BC-A00E9F930227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43.933" v="62"/>
          <ac:spMkLst>
            <pc:docMk/>
            <pc:sldMk cId="3094602073" sldId="272"/>
            <ac:spMk id="6" creationId="{D31C3484-FF40-C9B8-7568-E51177E3A9AD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43.933" v="61"/>
          <ac:spMkLst>
            <pc:docMk/>
            <pc:sldMk cId="3094602073" sldId="272"/>
            <ac:spMk id="7" creationId="{01001EE0-5108-61D2-5762-5195714E8E40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43.933" v="59"/>
          <ac:spMkLst>
            <pc:docMk/>
            <pc:sldMk cId="3094602073" sldId="272"/>
            <ac:spMk id="9" creationId="{E4CFBE8D-8882-C30C-C407-C63D99713D4E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43.933" v="58"/>
          <ac:spMkLst>
            <pc:docMk/>
            <pc:sldMk cId="3094602073" sldId="272"/>
            <ac:spMk id="11" creationId="{5EB7027D-C28A-6341-FC03-C37C38C5A372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38.607" v="106"/>
          <ac:spMkLst>
            <pc:docMk/>
            <pc:sldMk cId="3094602073" sldId="272"/>
            <ac:spMk id="12" creationId="{EED2A0BD-CDE2-1D40-13BE-40FAACBB324E}"/>
          </ac:spMkLst>
        </pc:spChg>
        <pc:spChg chg="mod">
          <ac:chgData name="Lilian BEAUGENDRE" userId="S::lilian.beaugendre@pimmsmediation.fr::c6f6bbe8-3f71-4e49-8301-f768d77bb595" providerId="AD" clId="Web-{C04A1D23-8AF6-0414-7CE7-C5011C851C68}" dt="2024-08-02T09:42:23.425" v="247" actId="1076"/>
          <ac:spMkLst>
            <pc:docMk/>
            <pc:sldMk cId="3094602073" sldId="272"/>
            <ac:spMk id="14" creationId="{F323CC99-D364-7EAD-6208-593711D01F85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41:58.377" v="243"/>
          <ac:spMkLst>
            <pc:docMk/>
            <pc:sldMk cId="3094602073" sldId="272"/>
            <ac:spMk id="15" creationId="{A924D050-A7D3-5995-862B-2B13BBD52771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50:23.488" v="323"/>
          <ac:spMkLst>
            <pc:docMk/>
            <pc:sldMk cId="3094602073" sldId="272"/>
            <ac:spMk id="19" creationId="{B106DD89-0107-EA1A-607C-C1A25B5489DC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38.622" v="107"/>
          <ac:spMkLst>
            <pc:docMk/>
            <pc:sldMk cId="3094602073" sldId="272"/>
            <ac:spMk id="20" creationId="{63240377-B55A-55EC-CD3C-5E0FE36C5358}"/>
          </ac:spMkLst>
        </pc:spChg>
        <pc:spChg chg="mod">
          <ac:chgData name="Lilian BEAUGENDRE" userId="S::lilian.beaugendre@pimmsmediation.fr::c6f6bbe8-3f71-4e49-8301-f768d77bb595" providerId="AD" clId="Web-{C04A1D23-8AF6-0414-7CE7-C5011C851C68}" dt="2024-08-02T09:42:26.847" v="249" actId="1076"/>
          <ac:spMkLst>
            <pc:docMk/>
            <pc:sldMk cId="3094602073" sldId="272"/>
            <ac:spMk id="21" creationId="{CC4CBB08-EE03-0B5F-121F-9890D381DDE5}"/>
          </ac:spMkLst>
        </pc:spChg>
        <pc:spChg chg="mod">
          <ac:chgData name="Lilian BEAUGENDRE" userId="S::lilian.beaugendre@pimmsmediation.fr::c6f6bbe8-3f71-4e49-8301-f768d77bb595" providerId="AD" clId="Web-{C04A1D23-8AF6-0414-7CE7-C5011C851C68}" dt="2024-08-02T09:42:26.863" v="250" actId="1076"/>
          <ac:spMkLst>
            <pc:docMk/>
            <pc:sldMk cId="3094602073" sldId="272"/>
            <ac:spMk id="24" creationId="{F6CD1AD2-B8DD-8CD5-11F2-5F4FD451A08C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38.654" v="109"/>
          <ac:spMkLst>
            <pc:docMk/>
            <pc:sldMk cId="3094602073" sldId="272"/>
            <ac:spMk id="29" creationId="{2BEB1E29-5DB1-CD23-91A1-8F7C62CF37CF}"/>
          </ac:spMkLst>
        </pc:spChg>
        <pc:spChg chg="add del">
          <ac:chgData name="Lilian BEAUGENDRE" userId="S::lilian.beaugendre@pimmsmediation.fr::c6f6bbe8-3f71-4e49-8301-f768d77bb595" providerId="AD" clId="Web-{C04A1D23-8AF6-0414-7CE7-C5011C851C68}" dt="2024-08-02T09:41:51.987" v="242"/>
          <ac:spMkLst>
            <pc:docMk/>
            <pc:sldMk cId="3094602073" sldId="272"/>
            <ac:spMk id="31" creationId="{741DECBC-EACE-0011-F553-8C369F585953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09:48:13.421" v="321" actId="14100"/>
          <ac:spMkLst>
            <pc:docMk/>
            <pc:sldMk cId="3094602073" sldId="272"/>
            <ac:spMk id="45" creationId="{EC5DF9F2-8374-B380-A39D-5301E727BE80}"/>
          </ac:spMkLst>
        </pc:spChg>
        <pc:picChg chg="del">
          <ac:chgData name="Lilian BEAUGENDRE" userId="S::lilian.beaugendre@pimmsmediation.fr::c6f6bbe8-3f71-4e49-8301-f768d77bb595" providerId="AD" clId="Web-{C04A1D23-8AF6-0414-7CE7-C5011C851C68}" dt="2024-08-02T09:30:51.590" v="68"/>
          <ac:picMkLst>
            <pc:docMk/>
            <pc:sldMk cId="3094602073" sldId="272"/>
            <ac:picMk id="2" creationId="{7C9C5FCE-563D-69AB-A14F-DF79DA05CF90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43.933" v="60"/>
          <ac:picMkLst>
            <pc:docMk/>
            <pc:sldMk cId="3094602073" sldId="272"/>
            <ac:picMk id="8" creationId="{2446B7B4-B476-1852-4666-23C2BB6C290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51.590" v="67"/>
          <ac:picMkLst>
            <pc:docMk/>
            <pc:sldMk cId="3094602073" sldId="272"/>
            <ac:picMk id="10" creationId="{B872CA25-4D57-2637-4542-FAA93566B53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51.590" v="66"/>
          <ac:picMkLst>
            <pc:docMk/>
            <pc:sldMk cId="3094602073" sldId="272"/>
            <ac:picMk id="16" creationId="{F4B40532-C612-9481-266A-FE916508C94A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51.590" v="65"/>
          <ac:picMkLst>
            <pc:docMk/>
            <pc:sldMk cId="3094602073" sldId="272"/>
            <ac:picMk id="18" creationId="{6D2D2742-C2E9-B65F-B899-ABEA4CB5827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51.590" v="69"/>
          <ac:picMkLst>
            <pc:docMk/>
            <pc:sldMk cId="3094602073" sldId="272"/>
            <ac:picMk id="22" creationId="{BFE67785-75A8-2EBA-0AAB-506661703BAC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51.590" v="64"/>
          <ac:picMkLst>
            <pc:docMk/>
            <pc:sldMk cId="3094602073" sldId="272"/>
            <ac:picMk id="23" creationId="{4482D73B-5C17-EFCA-2B4A-76756487CBC2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51.590" v="70"/>
          <ac:picMkLst>
            <pc:docMk/>
            <pc:sldMk cId="3094602073" sldId="272"/>
            <ac:picMk id="25" creationId="{22B9BE50-AFAF-DEC3-3F39-7C354CC11B93}"/>
          </ac:picMkLst>
        </pc:picChg>
        <pc:picChg chg="add">
          <ac:chgData name="Lilian BEAUGENDRE" userId="S::lilian.beaugendre@pimmsmediation.fr::c6f6bbe8-3f71-4e49-8301-f768d77bb595" providerId="AD" clId="Web-{C04A1D23-8AF6-0414-7CE7-C5011C851C68}" dt="2024-08-02T09:31:38.638" v="108"/>
          <ac:picMkLst>
            <pc:docMk/>
            <pc:sldMk cId="3094602073" sldId="272"/>
            <ac:picMk id="27" creationId="{1B7DC97B-894D-5A63-308E-482D0F8BC985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3:06.130" v="254" actId="1076"/>
          <ac:picMkLst>
            <pc:docMk/>
            <pc:sldMk cId="3094602073" sldId="272"/>
            <ac:picMk id="33" creationId="{941061DF-5996-0CFF-25E9-D4E27C767366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5:41.353" v="272" actId="1076"/>
          <ac:picMkLst>
            <pc:docMk/>
            <pc:sldMk cId="3094602073" sldId="272"/>
            <ac:picMk id="35" creationId="{35C5728B-10A9-2C44-55F3-11815828D383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2:49.567" v="252" actId="1076"/>
          <ac:picMkLst>
            <pc:docMk/>
            <pc:sldMk cId="3094602073" sldId="272"/>
            <ac:picMk id="37" creationId="{43F7BC80-0060-9F99-C1E5-67AB8CD86E2B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3:01.692" v="253" actId="1076"/>
          <ac:picMkLst>
            <pc:docMk/>
            <pc:sldMk cId="3094602073" sldId="272"/>
            <ac:picMk id="39" creationId="{29CBCFB3-49F1-6DF8-A0B6-E169A05DB757}"/>
          </ac:picMkLst>
        </pc:picChg>
        <pc:picChg chg="add del mod">
          <ac:chgData name="Lilian BEAUGENDRE" userId="S::lilian.beaugendre@pimmsmediation.fr::c6f6bbe8-3f71-4e49-8301-f768d77bb595" providerId="AD" clId="Web-{C04A1D23-8AF6-0414-7CE7-C5011C851C68}" dt="2024-08-02T09:42:02.737" v="244"/>
          <ac:picMkLst>
            <pc:docMk/>
            <pc:sldMk cId="3094602073" sldId="272"/>
            <ac:picMk id="41" creationId="{235B0A04-1944-0D8C-B51D-3DB06A60888C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42:23.441" v="248" actId="1076"/>
          <ac:picMkLst>
            <pc:docMk/>
            <pc:sldMk cId="3094602073" sldId="272"/>
            <ac:picMk id="43" creationId="{70273320-0E10-4726-3F1F-42E598191876}"/>
          </ac:picMkLst>
        </pc:picChg>
      </pc:sldChg>
      <pc:sldChg chg="new del">
        <pc:chgData name="Lilian BEAUGENDRE" userId="S::lilian.beaugendre@pimmsmediation.fr::c6f6bbe8-3f71-4e49-8301-f768d77bb595" providerId="AD" clId="Web-{C04A1D23-8AF6-0414-7CE7-C5011C851C68}" dt="2024-08-02T09:54:19.668" v="330"/>
        <pc:sldMkLst>
          <pc:docMk/>
          <pc:sldMk cId="139590729" sldId="273"/>
        </pc:sldMkLst>
      </pc:sldChg>
      <pc:sldChg chg="addSp delSp modSp new modTransition">
        <pc:chgData name="Lilian BEAUGENDRE" userId="S::lilian.beaugendre@pimmsmediation.fr::c6f6bbe8-3f71-4e49-8301-f768d77bb595" providerId="AD" clId="Web-{C04A1D23-8AF6-0414-7CE7-C5011C851C68}" dt="2024-08-02T10:24:34.603" v="577" actId="1076"/>
        <pc:sldMkLst>
          <pc:docMk/>
          <pc:sldMk cId="855863539" sldId="273"/>
        </pc:sldMkLst>
        <pc:spChg chg="add del">
          <ac:chgData name="Lilian BEAUGENDRE" userId="S::lilian.beaugendre@pimmsmediation.fr::c6f6bbe8-3f71-4e49-8301-f768d77bb595" providerId="AD" clId="Web-{C04A1D23-8AF6-0414-7CE7-C5011C851C68}" dt="2024-08-02T09:59:53.257" v="353"/>
          <ac:spMkLst>
            <pc:docMk/>
            <pc:sldMk cId="855863539" sldId="273"/>
            <ac:spMk id="3" creationId="{B0C2ED13-FC50-960A-C169-052E467381C6}"/>
          </ac:spMkLst>
        </pc:spChg>
        <pc:spChg chg="add del">
          <ac:chgData name="Lilian BEAUGENDRE" userId="S::lilian.beaugendre@pimmsmediation.fr::c6f6bbe8-3f71-4e49-8301-f768d77bb595" providerId="AD" clId="Web-{C04A1D23-8AF6-0414-7CE7-C5011C851C68}" dt="2024-08-02T09:59:53.257" v="352"/>
          <ac:spMkLst>
            <pc:docMk/>
            <pc:sldMk cId="855863539" sldId="273"/>
            <ac:spMk id="5" creationId="{82B98862-FDFB-9683-33CC-DB506889B57E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09:59:48.491" v="350" actId="20577"/>
          <ac:spMkLst>
            <pc:docMk/>
            <pc:sldMk cId="855863539" sldId="273"/>
            <ac:spMk id="9" creationId="{6D25C574-C950-D915-DBD8-DAA6B9289988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10:19:43.530" v="554"/>
          <ac:spMkLst>
            <pc:docMk/>
            <pc:sldMk cId="855863539" sldId="273"/>
            <ac:spMk id="11" creationId="{7BB1026B-B691-7647-D268-95D0300FD343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10:19:43.530" v="553"/>
          <ac:spMkLst>
            <pc:docMk/>
            <pc:sldMk cId="855863539" sldId="273"/>
            <ac:spMk id="12" creationId="{C6733BE7-E880-3210-8331-B0E10C8C2947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10:19:43.530" v="552"/>
          <ac:spMkLst>
            <pc:docMk/>
            <pc:sldMk cId="855863539" sldId="273"/>
            <ac:spMk id="13" creationId="{534E64AE-FCD0-DA5B-220F-683A862D6B63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10:19:32.186" v="551"/>
          <ac:spMkLst>
            <pc:docMk/>
            <pc:sldMk cId="855863539" sldId="273"/>
            <ac:spMk id="14" creationId="{4E4AE016-D568-9068-2C23-65A312FD9297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10:19:32.186" v="550"/>
          <ac:spMkLst>
            <pc:docMk/>
            <pc:sldMk cId="855863539" sldId="273"/>
            <ac:spMk id="15" creationId="{A1634EC6-0E79-08C6-64AF-2008DD81A71E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10:19:32.186" v="549"/>
          <ac:spMkLst>
            <pc:docMk/>
            <pc:sldMk cId="855863539" sldId="273"/>
            <ac:spMk id="16" creationId="{FFB02429-0837-E4B9-4A93-47C77178939C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10:19:32.186" v="548"/>
          <ac:spMkLst>
            <pc:docMk/>
            <pc:sldMk cId="855863539" sldId="273"/>
            <ac:spMk id="17" creationId="{6FF7CFFB-97E4-D9C9-DB57-EAC7CD8A7E3C}"/>
          </ac:spMkLst>
        </pc:spChg>
        <pc:spChg chg="add del">
          <ac:chgData name="Lilian BEAUGENDRE" userId="S::lilian.beaugendre@pimmsmediation.fr::c6f6bbe8-3f71-4e49-8301-f768d77bb595" providerId="AD" clId="Web-{C04A1D23-8AF6-0414-7CE7-C5011C851C68}" dt="2024-08-02T10:13:13.549" v="492"/>
          <ac:spMkLst>
            <pc:docMk/>
            <pc:sldMk cId="855863539" sldId="273"/>
            <ac:spMk id="18" creationId="{40988041-A2BF-A225-A372-8FB418763F9E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10:19:32.186" v="547"/>
          <ac:spMkLst>
            <pc:docMk/>
            <pc:sldMk cId="855863539" sldId="273"/>
            <ac:spMk id="19" creationId="{E54ED0DE-4563-378B-F3F6-4E5E5141BF5F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10:19:32.186" v="546"/>
          <ac:spMkLst>
            <pc:docMk/>
            <pc:sldMk cId="855863539" sldId="273"/>
            <ac:spMk id="20" creationId="{4B650CB5-F578-D837-2F34-401D4C23A718}"/>
          </ac:spMkLst>
        </pc:spChg>
        <pc:spChg chg="add del mod">
          <ac:chgData name="Lilian BEAUGENDRE" userId="S::lilian.beaugendre@pimmsmediation.fr::c6f6bbe8-3f71-4e49-8301-f768d77bb595" providerId="AD" clId="Web-{C04A1D23-8AF6-0414-7CE7-C5011C851C68}" dt="2024-08-02T10:19:32.186" v="545"/>
          <ac:spMkLst>
            <pc:docMk/>
            <pc:sldMk cId="855863539" sldId="273"/>
            <ac:spMk id="21" creationId="{380F1E76-9135-7104-6BA5-7B0DC92A7AC1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10:20:34.892" v="570" actId="1076"/>
          <ac:spMkLst>
            <pc:docMk/>
            <pc:sldMk cId="855863539" sldId="273"/>
            <ac:spMk id="23" creationId="{ADEB16B9-5C51-C46C-2129-6EA286CADD21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10:20:34.892" v="571" actId="1076"/>
          <ac:spMkLst>
            <pc:docMk/>
            <pc:sldMk cId="855863539" sldId="273"/>
            <ac:spMk id="25" creationId="{45585C6B-B43A-9F0B-2980-A8B8158189EB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10:21:06.877" v="574"/>
          <ac:spMkLst>
            <pc:docMk/>
            <pc:sldMk cId="855863539" sldId="273"/>
            <ac:spMk id="27" creationId="{697070C4-6FA4-2D2C-E700-A3DE0F9E202A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10:24:34.603" v="577" actId="1076"/>
          <ac:spMkLst>
            <pc:docMk/>
            <pc:sldMk cId="855863539" sldId="273"/>
            <ac:spMk id="29" creationId="{D44F04A9-B4AA-C862-1831-491977421E58}"/>
          </ac:spMkLst>
        </pc:spChg>
        <pc:picChg chg="add">
          <ac:chgData name="Lilian BEAUGENDRE" userId="S::lilian.beaugendre@pimmsmediation.fr::c6f6bbe8-3f71-4e49-8301-f768d77bb595" providerId="AD" clId="Web-{C04A1D23-8AF6-0414-7CE7-C5011C851C68}" dt="2024-08-02T09:54:33.512" v="334"/>
          <ac:picMkLst>
            <pc:docMk/>
            <pc:sldMk cId="855863539" sldId="273"/>
            <ac:picMk id="7" creationId="{1BBDECFB-FABE-FAF0-3E8A-AF35E62EF0FA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10:07:58.351" v="392" actId="14100"/>
          <ac:picMkLst>
            <pc:docMk/>
            <pc:sldMk cId="855863539" sldId="273"/>
            <ac:picMk id="10" creationId="{6A4CE898-0175-523E-F36C-FEB4D459A6ED}"/>
          </ac:picMkLst>
        </pc:picChg>
      </pc:sldChg>
      <pc:sldChg chg="addSp delSp modSp del">
        <pc:chgData name="Lilian BEAUGENDRE" userId="S::lilian.beaugendre@pimmsmediation.fr::c6f6bbe8-3f71-4e49-8301-f768d77bb595" providerId="AD" clId="Web-{C04A1D23-8AF6-0414-7CE7-C5011C851C68}" dt="2024-08-02T09:46:19.699" v="277"/>
        <pc:sldMkLst>
          <pc:docMk/>
          <pc:sldMk cId="4206544248" sldId="273"/>
        </pc:sldMkLst>
        <pc:spChg chg="del">
          <ac:chgData name="Lilian BEAUGENDRE" userId="S::lilian.beaugendre@pimmsmediation.fr::c6f6bbe8-3f71-4e49-8301-f768d77bb595" providerId="AD" clId="Web-{C04A1D23-8AF6-0414-7CE7-C5011C851C68}" dt="2024-08-02T09:30:57.574" v="77"/>
          <ac:spMkLst>
            <pc:docMk/>
            <pc:sldMk cId="4206544248" sldId="273"/>
            <ac:spMk id="5" creationId="{3B9FC8AF-8367-E9F6-56BC-A00E9F930227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57.574" v="76"/>
          <ac:spMkLst>
            <pc:docMk/>
            <pc:sldMk cId="4206544248" sldId="273"/>
            <ac:spMk id="6" creationId="{D31C3484-FF40-C9B8-7568-E51177E3A9AD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57.574" v="75"/>
          <ac:spMkLst>
            <pc:docMk/>
            <pc:sldMk cId="4206544248" sldId="273"/>
            <ac:spMk id="7" creationId="{01001EE0-5108-61D2-5762-5195714E8E40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57.574" v="73"/>
          <ac:spMkLst>
            <pc:docMk/>
            <pc:sldMk cId="4206544248" sldId="273"/>
            <ac:spMk id="9" creationId="{E4CFBE8D-8882-C30C-C407-C63D99713D4E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57.574" v="72"/>
          <ac:spMkLst>
            <pc:docMk/>
            <pc:sldMk cId="4206544248" sldId="273"/>
            <ac:spMk id="11" creationId="{5EB7027D-C28A-6341-FC03-C37C38C5A372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40.685" v="111"/>
          <ac:spMkLst>
            <pc:docMk/>
            <pc:sldMk cId="4206544248" sldId="273"/>
            <ac:spMk id="13" creationId="{B733276C-38DB-CDE2-DE1E-52AE7DD99791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09:30:57.574" v="71"/>
          <ac:spMkLst>
            <pc:docMk/>
            <pc:sldMk cId="4206544248" sldId="273"/>
            <ac:spMk id="26" creationId="{61D165C7-CECB-435C-3405-A53D0A4AF9FB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40.685" v="112"/>
          <ac:spMkLst>
            <pc:docMk/>
            <pc:sldMk cId="4206544248" sldId="273"/>
            <ac:spMk id="27" creationId="{508BC8D7-B873-3D75-8094-172305B2E598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40.716" v="114"/>
          <ac:spMkLst>
            <pc:docMk/>
            <pc:sldMk cId="4206544248" sldId="273"/>
            <ac:spMk id="31" creationId="{36A6AEF0-E941-0D4B-F951-21C303156682}"/>
          </ac:spMkLst>
        </pc:spChg>
        <pc:spChg chg="add">
          <ac:chgData name="Lilian BEAUGENDRE" userId="S::lilian.beaugendre@pimmsmediation.fr::c6f6bbe8-3f71-4e49-8301-f768d77bb595" providerId="AD" clId="Web-{C04A1D23-8AF6-0414-7CE7-C5011C851C68}" dt="2024-08-02T09:31:40.732" v="115"/>
          <ac:spMkLst>
            <pc:docMk/>
            <pc:sldMk cId="4206544248" sldId="273"/>
            <ac:spMk id="33" creationId="{51E664F1-8670-5446-86D3-C31B690CE389}"/>
          </ac:spMkLst>
        </pc:spChg>
        <pc:picChg chg="del">
          <ac:chgData name="Lilian BEAUGENDRE" userId="S::lilian.beaugendre@pimmsmediation.fr::c6f6bbe8-3f71-4e49-8301-f768d77bb595" providerId="AD" clId="Web-{C04A1D23-8AF6-0414-7CE7-C5011C851C68}" dt="2024-08-02T09:31:06.746" v="85"/>
          <ac:picMkLst>
            <pc:docMk/>
            <pc:sldMk cId="4206544248" sldId="273"/>
            <ac:picMk id="2" creationId="{7C9C5FCE-563D-69AB-A14F-DF79DA05CF90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0:57.574" v="74"/>
          <ac:picMkLst>
            <pc:docMk/>
            <pc:sldMk cId="4206544248" sldId="273"/>
            <ac:picMk id="8" creationId="{2446B7B4-B476-1852-4666-23C2BB6C290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1:06.746" v="82"/>
          <ac:picMkLst>
            <pc:docMk/>
            <pc:sldMk cId="4206544248" sldId="273"/>
            <ac:picMk id="10" creationId="{B872CA25-4D57-2637-4542-FAA93566B53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1:06.746" v="78"/>
          <ac:picMkLst>
            <pc:docMk/>
            <pc:sldMk cId="4206544248" sldId="273"/>
            <ac:picMk id="12" creationId="{B4105A75-7B47-B1BB-12CD-D97B74E1AB95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1:06.746" v="81"/>
          <ac:picMkLst>
            <pc:docMk/>
            <pc:sldMk cId="4206544248" sldId="273"/>
            <ac:picMk id="16" creationId="{F4B40532-C612-9481-266A-FE916508C94A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1:06.746" v="80"/>
          <ac:picMkLst>
            <pc:docMk/>
            <pc:sldMk cId="4206544248" sldId="273"/>
            <ac:picMk id="18" creationId="{6D2D2742-C2E9-B65F-B899-ABEA4CB5827F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1:06.746" v="83"/>
          <ac:picMkLst>
            <pc:docMk/>
            <pc:sldMk cId="4206544248" sldId="273"/>
            <ac:picMk id="22" creationId="{BFE67785-75A8-2EBA-0AAB-506661703BAC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1:06.746" v="79"/>
          <ac:picMkLst>
            <pc:docMk/>
            <pc:sldMk cId="4206544248" sldId="273"/>
            <ac:picMk id="23" creationId="{4482D73B-5C17-EFCA-2B4A-76756487CBC2}"/>
          </ac:picMkLst>
        </pc:picChg>
        <pc:picChg chg="del">
          <ac:chgData name="Lilian BEAUGENDRE" userId="S::lilian.beaugendre@pimmsmediation.fr::c6f6bbe8-3f71-4e49-8301-f768d77bb595" providerId="AD" clId="Web-{C04A1D23-8AF6-0414-7CE7-C5011C851C68}" dt="2024-08-02T09:31:06.746" v="84"/>
          <ac:picMkLst>
            <pc:docMk/>
            <pc:sldMk cId="4206544248" sldId="273"/>
            <ac:picMk id="25" creationId="{22B9BE50-AFAF-DEC3-3F39-7C354CC11B93}"/>
          </ac:picMkLst>
        </pc:picChg>
        <pc:picChg chg="add">
          <ac:chgData name="Lilian BEAUGENDRE" userId="S::lilian.beaugendre@pimmsmediation.fr::c6f6bbe8-3f71-4e49-8301-f768d77bb595" providerId="AD" clId="Web-{C04A1D23-8AF6-0414-7CE7-C5011C851C68}" dt="2024-08-02T09:31:40.716" v="113"/>
          <ac:picMkLst>
            <pc:docMk/>
            <pc:sldMk cId="4206544248" sldId="273"/>
            <ac:picMk id="29" creationId="{1FBE6CE0-CE69-6810-E4F0-45701196BEE0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2:49.437" v="171" actId="1076"/>
          <ac:picMkLst>
            <pc:docMk/>
            <pc:sldMk cId="4206544248" sldId="273"/>
            <ac:picMk id="35" creationId="{B1F407E4-CEC8-AE1B-A0F5-72E74272EB93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2:49.453" v="172" actId="1076"/>
          <ac:picMkLst>
            <pc:docMk/>
            <pc:sldMk cId="4206544248" sldId="273"/>
            <ac:picMk id="37" creationId="{59FCD212-2140-BEDC-ADAA-CE6EFC9204A8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2:49.469" v="173" actId="1076"/>
          <ac:picMkLst>
            <pc:docMk/>
            <pc:sldMk cId="4206544248" sldId="273"/>
            <ac:picMk id="39" creationId="{49D43D60-7107-C9E0-10B6-02D2C9BC0B4D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2:49.484" v="174" actId="1076"/>
          <ac:picMkLst>
            <pc:docMk/>
            <pc:sldMk cId="4206544248" sldId="273"/>
            <ac:picMk id="41" creationId="{F7CF6039-352D-3519-3593-B5C83A0EE690}"/>
          </ac:picMkLst>
        </pc:picChg>
        <pc:picChg chg="add mod">
          <ac:chgData name="Lilian BEAUGENDRE" userId="S::lilian.beaugendre@pimmsmediation.fr::c6f6bbe8-3f71-4e49-8301-f768d77bb595" providerId="AD" clId="Web-{C04A1D23-8AF6-0414-7CE7-C5011C851C68}" dt="2024-08-02T09:32:49.500" v="175" actId="1076"/>
          <ac:picMkLst>
            <pc:docMk/>
            <pc:sldMk cId="4206544248" sldId="273"/>
            <ac:picMk id="43" creationId="{6D469D74-34CE-588E-D23F-F39F732EDC7D}"/>
          </ac:picMkLst>
        </pc:picChg>
      </pc:sldChg>
      <pc:sldChg chg="add replId modTransition">
        <pc:chgData name="Lilian BEAUGENDRE" userId="S::lilian.beaugendre@pimmsmediation.fr::c6f6bbe8-3f71-4e49-8301-f768d77bb595" providerId="AD" clId="Web-{C04A1D23-8AF6-0414-7CE7-C5011C851C68}" dt="2024-08-02T10:26:21.903" v="596"/>
        <pc:sldMkLst>
          <pc:docMk/>
          <pc:sldMk cId="1797898055" sldId="274"/>
        </pc:sldMkLst>
      </pc:sldChg>
      <pc:sldChg chg="addSp delSp modSp add replId modTransition">
        <pc:chgData name="Lilian BEAUGENDRE" userId="S::lilian.beaugendre@pimmsmediation.fr::c6f6bbe8-3f71-4e49-8301-f768d77bb595" providerId="AD" clId="Web-{C04A1D23-8AF6-0414-7CE7-C5011C851C68}" dt="2024-08-02T10:26:18.575" v="595"/>
        <pc:sldMkLst>
          <pc:docMk/>
          <pc:sldMk cId="2332247141" sldId="275"/>
        </pc:sldMkLst>
        <pc:spChg chg="add mod">
          <ac:chgData name="Lilian BEAUGENDRE" userId="S::lilian.beaugendre@pimmsmediation.fr::c6f6bbe8-3f71-4e49-8301-f768d77bb595" providerId="AD" clId="Web-{C04A1D23-8AF6-0414-7CE7-C5011C851C68}" dt="2024-08-02T10:26:03.918" v="591" actId="1076"/>
          <ac:spMkLst>
            <pc:docMk/>
            <pc:sldMk cId="2332247141" sldId="275"/>
            <ac:spMk id="3" creationId="{FBE0395C-32DB-4ACC-7262-A25055CA9E39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10:26:03.934" v="592" actId="1076"/>
          <ac:spMkLst>
            <pc:docMk/>
            <pc:sldMk cId="2332247141" sldId="275"/>
            <ac:spMk id="5" creationId="{BF600528-9213-D771-ABAF-E016CA77F9B2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10:26:16.637" v="594" actId="1076"/>
          <ac:spMkLst>
            <pc:docMk/>
            <pc:sldMk cId="2332247141" sldId="275"/>
            <ac:spMk id="8" creationId="{C71B5F41-4185-ABF8-5EE8-2B0381AB256A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10:25:20.354" v="581"/>
          <ac:spMkLst>
            <pc:docMk/>
            <pc:sldMk cId="2332247141" sldId="275"/>
            <ac:spMk id="12" creationId="{C6733BE7-E880-3210-8331-B0E10C8C2947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10:25:20.354" v="580"/>
          <ac:spMkLst>
            <pc:docMk/>
            <pc:sldMk cId="2332247141" sldId="275"/>
            <ac:spMk id="17" creationId="{6FF7CFFB-97E4-D9C9-DB57-EAC7CD8A7E3C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10:25:20.354" v="579"/>
          <ac:spMkLst>
            <pc:docMk/>
            <pc:sldMk cId="2332247141" sldId="275"/>
            <ac:spMk id="21" creationId="{380F1E76-9135-7104-6BA5-7B0DC92A7AC1}"/>
          </ac:spMkLst>
        </pc:spChg>
      </pc:sldChg>
      <pc:sldChg chg="addSp delSp modSp add replId modTransition">
        <pc:chgData name="Lilian BEAUGENDRE" userId="S::lilian.beaugendre@pimmsmediation.fr::c6f6bbe8-3f71-4e49-8301-f768d77bb595" providerId="AD" clId="Web-{C04A1D23-8AF6-0414-7CE7-C5011C851C68}" dt="2024-08-02T10:25:49.949" v="588" actId="1076"/>
        <pc:sldMkLst>
          <pc:docMk/>
          <pc:sldMk cId="296844529" sldId="276"/>
        </pc:sldMkLst>
        <pc:spChg chg="add mod">
          <ac:chgData name="Lilian BEAUGENDRE" userId="S::lilian.beaugendre@pimmsmediation.fr::c6f6bbe8-3f71-4e49-8301-f768d77bb595" providerId="AD" clId="Web-{C04A1D23-8AF6-0414-7CE7-C5011C851C68}" dt="2024-08-02T10:25:29.089" v="584" actId="1076"/>
          <ac:spMkLst>
            <pc:docMk/>
            <pc:sldMk cId="296844529" sldId="276"/>
            <ac:spMk id="3" creationId="{6692A7E7-3DB3-0CF9-E653-2723A966E616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10:25:29.089" v="585" actId="1076"/>
          <ac:spMkLst>
            <pc:docMk/>
            <pc:sldMk cId="296844529" sldId="276"/>
            <ac:spMk id="5" creationId="{5B35ED34-5F84-8E4E-98A1-A4944F66287F}"/>
          </ac:spMkLst>
        </pc:spChg>
        <pc:spChg chg="add mod">
          <ac:chgData name="Lilian BEAUGENDRE" userId="S::lilian.beaugendre@pimmsmediation.fr::c6f6bbe8-3f71-4e49-8301-f768d77bb595" providerId="AD" clId="Web-{C04A1D23-8AF6-0414-7CE7-C5011C851C68}" dt="2024-08-02T10:25:49.949" v="588" actId="1076"/>
          <ac:spMkLst>
            <pc:docMk/>
            <pc:sldMk cId="296844529" sldId="276"/>
            <ac:spMk id="8" creationId="{63462AF7-BFFF-3875-1C77-3FF8AAF2F61E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10:20:50.064" v="573"/>
          <ac:spMkLst>
            <pc:docMk/>
            <pc:sldMk cId="296844529" sldId="276"/>
            <ac:spMk id="11" creationId="{7BB1026B-B691-7647-D268-95D0300FD343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10:20:50.064" v="572"/>
          <ac:spMkLst>
            <pc:docMk/>
            <pc:sldMk cId="296844529" sldId="276"/>
            <ac:spMk id="12" creationId="{C6733BE7-E880-3210-8331-B0E10C8C2947}"/>
          </ac:spMkLst>
        </pc:spChg>
        <pc:spChg chg="mod">
          <ac:chgData name="Lilian BEAUGENDRE" userId="S::lilian.beaugendre@pimmsmediation.fr::c6f6bbe8-3f71-4e49-8301-f768d77bb595" providerId="AD" clId="Web-{C04A1D23-8AF6-0414-7CE7-C5011C851C68}" dt="2024-08-02T10:20:16.438" v="563" actId="20577"/>
          <ac:spMkLst>
            <pc:docMk/>
            <pc:sldMk cId="296844529" sldId="276"/>
            <ac:spMk id="14" creationId="{4E4AE016-D568-9068-2C23-65A312FD9297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10:20:23.829" v="567"/>
          <ac:spMkLst>
            <pc:docMk/>
            <pc:sldMk cId="296844529" sldId="276"/>
            <ac:spMk id="16" creationId="{FFB02429-0837-E4B9-4A93-47C77178939C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10:20:23.829" v="566"/>
          <ac:spMkLst>
            <pc:docMk/>
            <pc:sldMk cId="296844529" sldId="276"/>
            <ac:spMk id="17" creationId="{6FF7CFFB-97E4-D9C9-DB57-EAC7CD8A7E3C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10:20:23.829" v="565"/>
          <ac:spMkLst>
            <pc:docMk/>
            <pc:sldMk cId="296844529" sldId="276"/>
            <ac:spMk id="20" creationId="{4B650CB5-F578-D837-2F34-401D4C23A718}"/>
          </ac:spMkLst>
        </pc:spChg>
        <pc:spChg chg="del">
          <ac:chgData name="Lilian BEAUGENDRE" userId="S::lilian.beaugendre@pimmsmediation.fr::c6f6bbe8-3f71-4e49-8301-f768d77bb595" providerId="AD" clId="Web-{C04A1D23-8AF6-0414-7CE7-C5011C851C68}" dt="2024-08-02T10:20:23.829" v="564"/>
          <ac:spMkLst>
            <pc:docMk/>
            <pc:sldMk cId="296844529" sldId="276"/>
            <ac:spMk id="21" creationId="{380F1E76-9135-7104-6BA5-7B0DC92A7AC1}"/>
          </ac:spMkLst>
        </pc:spChg>
      </pc:sldChg>
    </pc:docChg>
  </pc:docChgLst>
  <pc:docChgLst>
    <pc:chgData name="Lilian BEAUGENDRE" userId="S::lilian.beaugendre@pimmsmediation.fr::c6f6bbe8-3f71-4e49-8301-f768d77bb595" providerId="AD" clId="Web-{D3AD4F76-A668-DAB4-F762-6CFE6FA91213}"/>
    <pc:docChg chg="addSld modSld sldOrd">
      <pc:chgData name="Lilian BEAUGENDRE" userId="S::lilian.beaugendre@pimmsmediation.fr::c6f6bbe8-3f71-4e49-8301-f768d77bb595" providerId="AD" clId="Web-{D3AD4F76-A668-DAB4-F762-6CFE6FA91213}" dt="2024-08-19T11:58:33.890" v="198" actId="1076"/>
      <pc:docMkLst>
        <pc:docMk/>
      </pc:docMkLst>
      <pc:sldChg chg="modSp">
        <pc:chgData name="Lilian BEAUGENDRE" userId="S::lilian.beaugendre@pimmsmediation.fr::c6f6bbe8-3f71-4e49-8301-f768d77bb595" providerId="AD" clId="Web-{D3AD4F76-A668-DAB4-F762-6CFE6FA91213}" dt="2024-08-19T07:55:06.917" v="1" actId="20577"/>
        <pc:sldMkLst>
          <pc:docMk/>
          <pc:sldMk cId="1713240335" sldId="299"/>
        </pc:sldMkLst>
        <pc:spChg chg="mod">
          <ac:chgData name="Lilian BEAUGENDRE" userId="S::lilian.beaugendre@pimmsmediation.fr::c6f6bbe8-3f71-4e49-8301-f768d77bb595" providerId="AD" clId="Web-{D3AD4F76-A668-DAB4-F762-6CFE6FA91213}" dt="2024-08-19T07:55:06.917" v="1" actId="20577"/>
          <ac:spMkLst>
            <pc:docMk/>
            <pc:sldMk cId="1713240335" sldId="299"/>
            <ac:spMk id="17" creationId="{16091664-A053-C945-8B90-88A15A868F6A}"/>
          </ac:spMkLst>
        </pc:spChg>
      </pc:sldChg>
      <pc:sldChg chg="modSp">
        <pc:chgData name="Lilian BEAUGENDRE" userId="S::lilian.beaugendre@pimmsmediation.fr::c6f6bbe8-3f71-4e49-8301-f768d77bb595" providerId="AD" clId="Web-{D3AD4F76-A668-DAB4-F762-6CFE6FA91213}" dt="2024-08-19T07:55:06.995" v="3" actId="20577"/>
        <pc:sldMkLst>
          <pc:docMk/>
          <pc:sldMk cId="251863723" sldId="300"/>
        </pc:sldMkLst>
        <pc:spChg chg="mod">
          <ac:chgData name="Lilian BEAUGENDRE" userId="S::lilian.beaugendre@pimmsmediation.fr::c6f6bbe8-3f71-4e49-8301-f768d77bb595" providerId="AD" clId="Web-{D3AD4F76-A668-DAB4-F762-6CFE6FA91213}" dt="2024-08-19T07:55:06.995" v="3" actId="20577"/>
          <ac:spMkLst>
            <pc:docMk/>
            <pc:sldMk cId="251863723" sldId="300"/>
            <ac:spMk id="12" creationId="{C5C244BF-1CFA-A7EF-195E-18DD5BE76FD6}"/>
          </ac:spMkLst>
        </pc:spChg>
      </pc:sldChg>
      <pc:sldChg chg="modSp">
        <pc:chgData name="Lilian BEAUGENDRE" userId="S::lilian.beaugendre@pimmsmediation.fr::c6f6bbe8-3f71-4e49-8301-f768d77bb595" providerId="AD" clId="Web-{D3AD4F76-A668-DAB4-F762-6CFE6FA91213}" dt="2024-08-19T07:55:10.198" v="7" actId="20577"/>
        <pc:sldMkLst>
          <pc:docMk/>
          <pc:sldMk cId="2492687328" sldId="301"/>
        </pc:sldMkLst>
        <pc:spChg chg="mod">
          <ac:chgData name="Lilian BEAUGENDRE" userId="S::lilian.beaugendre@pimmsmediation.fr::c6f6bbe8-3f71-4e49-8301-f768d77bb595" providerId="AD" clId="Web-{D3AD4F76-A668-DAB4-F762-6CFE6FA91213}" dt="2024-08-19T07:55:10.198" v="7" actId="20577"/>
          <ac:spMkLst>
            <pc:docMk/>
            <pc:sldMk cId="2492687328" sldId="301"/>
            <ac:spMk id="12" creationId="{C5C244BF-1CFA-A7EF-195E-18DD5BE76FD6}"/>
          </ac:spMkLst>
        </pc:spChg>
      </pc:sldChg>
      <pc:sldChg chg="modSp">
        <pc:chgData name="Lilian BEAUGENDRE" userId="S::lilian.beaugendre@pimmsmediation.fr::c6f6bbe8-3f71-4e49-8301-f768d77bb595" providerId="AD" clId="Web-{D3AD4F76-A668-DAB4-F762-6CFE6FA91213}" dt="2024-08-19T07:55:10.011" v="5" actId="20577"/>
        <pc:sldMkLst>
          <pc:docMk/>
          <pc:sldMk cId="3759482939" sldId="302"/>
        </pc:sldMkLst>
        <pc:spChg chg="mod">
          <ac:chgData name="Lilian BEAUGENDRE" userId="S::lilian.beaugendre@pimmsmediation.fr::c6f6bbe8-3f71-4e49-8301-f768d77bb595" providerId="AD" clId="Web-{D3AD4F76-A668-DAB4-F762-6CFE6FA91213}" dt="2024-08-19T07:55:10.011" v="5" actId="20577"/>
          <ac:spMkLst>
            <pc:docMk/>
            <pc:sldMk cId="3759482939" sldId="302"/>
            <ac:spMk id="12" creationId="{C5C244BF-1CFA-A7EF-195E-18DD5BE76FD6}"/>
          </ac:spMkLst>
        </pc:spChg>
      </pc:sldChg>
      <pc:sldChg chg="addSp delSp modSp add ord replId delAnim">
        <pc:chgData name="Lilian BEAUGENDRE" userId="S::lilian.beaugendre@pimmsmediation.fr::c6f6bbe8-3f71-4e49-8301-f768d77bb595" providerId="AD" clId="Web-{D3AD4F76-A668-DAB4-F762-6CFE6FA91213}" dt="2024-08-19T08:24:40.871" v="128" actId="1076"/>
        <pc:sldMkLst>
          <pc:docMk/>
          <pc:sldMk cId="1409638951" sldId="313"/>
        </pc:sldMkLst>
        <pc:spChg chg="del">
          <ac:chgData name="Lilian BEAUGENDRE" userId="S::lilian.beaugendre@pimmsmediation.fr::c6f6bbe8-3f71-4e49-8301-f768d77bb595" providerId="AD" clId="Web-{D3AD4F76-A668-DAB4-F762-6CFE6FA91213}" dt="2024-08-19T08:11:17.728" v="12"/>
          <ac:spMkLst>
            <pc:docMk/>
            <pc:sldMk cId="1409638951" sldId="313"/>
            <ac:spMk id="3" creationId="{C3ED272E-4275-AC8F-4D8C-9CF35064FDC5}"/>
          </ac:spMkLst>
        </pc:spChg>
        <pc:spChg chg="add del mod">
          <ac:chgData name="Lilian BEAUGENDRE" userId="S::lilian.beaugendre@pimmsmediation.fr::c6f6bbe8-3f71-4e49-8301-f768d77bb595" providerId="AD" clId="Web-{D3AD4F76-A668-DAB4-F762-6CFE6FA91213}" dt="2024-08-19T08:16:00.433" v="21"/>
          <ac:spMkLst>
            <pc:docMk/>
            <pc:sldMk cId="1409638951" sldId="313"/>
            <ac:spMk id="4" creationId="{560B5F94-2A56-B299-F83E-7A556F9E817E}"/>
          </ac:spMkLst>
        </pc:spChg>
        <pc:spChg chg="add mod">
          <ac:chgData name="Lilian BEAUGENDRE" userId="S::lilian.beaugendre@pimmsmediation.fr::c6f6bbe8-3f71-4e49-8301-f768d77bb595" providerId="AD" clId="Web-{D3AD4F76-A668-DAB4-F762-6CFE6FA91213}" dt="2024-08-19T08:24:40.871" v="128" actId="1076"/>
          <ac:spMkLst>
            <pc:docMk/>
            <pc:sldMk cId="1409638951" sldId="313"/>
            <ac:spMk id="5" creationId="{4FF2E2A9-1EE5-248E-22AD-BC96F5FD10A4}"/>
          </ac:spMkLst>
        </pc:spChg>
        <pc:spChg chg="del">
          <ac:chgData name="Lilian BEAUGENDRE" userId="S::lilian.beaugendre@pimmsmediation.fr::c6f6bbe8-3f71-4e49-8301-f768d77bb595" providerId="AD" clId="Web-{D3AD4F76-A668-DAB4-F762-6CFE6FA91213}" dt="2024-08-19T08:11:12.868" v="10"/>
          <ac:spMkLst>
            <pc:docMk/>
            <pc:sldMk cId="1409638951" sldId="313"/>
            <ac:spMk id="14" creationId="{21E398AB-8C14-F115-FDA2-CBFDB62738FF}"/>
          </ac:spMkLst>
        </pc:spChg>
        <pc:picChg chg="add mod">
          <ac:chgData name="Lilian BEAUGENDRE" userId="S::lilian.beaugendre@pimmsmediation.fr::c6f6bbe8-3f71-4e49-8301-f768d77bb595" providerId="AD" clId="Web-{D3AD4F76-A668-DAB4-F762-6CFE6FA91213}" dt="2024-08-19T08:15:59.558" v="15" actId="1076"/>
          <ac:picMkLst>
            <pc:docMk/>
            <pc:sldMk cId="1409638951" sldId="313"/>
            <ac:picMk id="2" creationId="{64FDAFF3-116F-F79D-64CE-6FDEB75E8042}"/>
          </ac:picMkLst>
        </pc:picChg>
        <pc:picChg chg="del">
          <ac:chgData name="Lilian BEAUGENDRE" userId="S::lilian.beaugendre@pimmsmediation.fr::c6f6bbe8-3f71-4e49-8301-f768d77bb595" providerId="AD" clId="Web-{D3AD4F76-A668-DAB4-F762-6CFE6FA91213}" dt="2024-08-19T08:11:14.993" v="11"/>
          <ac:picMkLst>
            <pc:docMk/>
            <pc:sldMk cId="1409638951" sldId="313"/>
            <ac:picMk id="7" creationId="{011D1E1E-826F-23A2-5164-26871A50E25C}"/>
          </ac:picMkLst>
        </pc:picChg>
        <pc:picChg chg="del">
          <ac:chgData name="Lilian BEAUGENDRE" userId="S::lilian.beaugendre@pimmsmediation.fr::c6f6bbe8-3f71-4e49-8301-f768d77bb595" providerId="AD" clId="Web-{D3AD4F76-A668-DAB4-F762-6CFE6FA91213}" dt="2024-08-19T08:14:55.038" v="13"/>
          <ac:picMkLst>
            <pc:docMk/>
            <pc:sldMk cId="1409638951" sldId="313"/>
            <ac:picMk id="12" creationId="{E2F30496-4045-8BCA-21EB-85F774E62F88}"/>
          </ac:picMkLst>
        </pc:picChg>
      </pc:sldChg>
      <pc:sldChg chg="addSp delSp modSp add replId">
        <pc:chgData name="Lilian BEAUGENDRE" userId="S::lilian.beaugendre@pimmsmediation.fr::c6f6bbe8-3f71-4e49-8301-f768d77bb595" providerId="AD" clId="Web-{D3AD4F76-A668-DAB4-F762-6CFE6FA91213}" dt="2024-08-19T11:58:33.890" v="198" actId="1076"/>
        <pc:sldMkLst>
          <pc:docMk/>
          <pc:sldMk cId="774002725" sldId="314"/>
        </pc:sldMkLst>
        <pc:spChg chg="add mod">
          <ac:chgData name="Lilian BEAUGENDRE" userId="S::lilian.beaugendre@pimmsmediation.fr::c6f6bbe8-3f71-4e49-8301-f768d77bb595" providerId="AD" clId="Web-{D3AD4F76-A668-DAB4-F762-6CFE6FA91213}" dt="2024-08-19T11:58:33.890" v="198" actId="1076"/>
          <ac:spMkLst>
            <pc:docMk/>
            <pc:sldMk cId="774002725" sldId="314"/>
            <ac:spMk id="4" creationId="{409C6984-53EC-A73B-A5B4-13D116845B00}"/>
          </ac:spMkLst>
        </pc:spChg>
        <pc:spChg chg="del">
          <ac:chgData name="Lilian BEAUGENDRE" userId="S::lilian.beaugendre@pimmsmediation.fr::c6f6bbe8-3f71-4e49-8301-f768d77bb595" providerId="AD" clId="Web-{D3AD4F76-A668-DAB4-F762-6CFE6FA91213}" dt="2024-08-19T08:20:59.608" v="86"/>
          <ac:spMkLst>
            <pc:docMk/>
            <pc:sldMk cId="774002725" sldId="314"/>
            <ac:spMk id="5" creationId="{4FF2E2A9-1EE5-248E-22AD-BC96F5FD10A4}"/>
          </ac:spMkLst>
        </pc:spChg>
        <pc:picChg chg="del">
          <ac:chgData name="Lilian BEAUGENDRE" userId="S::lilian.beaugendre@pimmsmediation.fr::c6f6bbe8-3f71-4e49-8301-f768d77bb595" providerId="AD" clId="Web-{D3AD4F76-A668-DAB4-F762-6CFE6FA91213}" dt="2024-08-19T08:20:55.779" v="85"/>
          <ac:picMkLst>
            <pc:docMk/>
            <pc:sldMk cId="774002725" sldId="314"/>
            <ac:picMk id="2" creationId="{64FDAFF3-116F-F79D-64CE-6FDEB75E8042}"/>
          </ac:picMkLst>
        </pc:picChg>
        <pc:picChg chg="add mod">
          <ac:chgData name="Lilian BEAUGENDRE" userId="S::lilian.beaugendre@pimmsmediation.fr::c6f6bbe8-3f71-4e49-8301-f768d77bb595" providerId="AD" clId="Web-{D3AD4F76-A668-DAB4-F762-6CFE6FA91213}" dt="2024-08-19T08:22:06.424" v="88" actId="1076"/>
          <ac:picMkLst>
            <pc:docMk/>
            <pc:sldMk cId="774002725" sldId="314"/>
            <ac:picMk id="3" creationId="{92468FCC-430E-0B4E-6E82-E10982213A68}"/>
          </ac:picMkLst>
        </pc:picChg>
      </pc:sldChg>
      <pc:sldChg chg="addSp modSp new">
        <pc:chgData name="Lilian BEAUGENDRE" userId="S::lilian.beaugendre@pimmsmediation.fr::c6f6bbe8-3f71-4e49-8301-f768d77bb595" providerId="AD" clId="Web-{D3AD4F76-A668-DAB4-F762-6CFE6FA91213}" dt="2024-08-19T11:57:23.043" v="195" actId="1076"/>
        <pc:sldMkLst>
          <pc:docMk/>
          <pc:sldMk cId="58746958" sldId="315"/>
        </pc:sldMkLst>
        <pc:spChg chg="add">
          <ac:chgData name="Lilian BEAUGENDRE" userId="S::lilian.beaugendre@pimmsmediation.fr::c6f6bbe8-3f71-4e49-8301-f768d77bb595" providerId="AD" clId="Web-{D3AD4F76-A668-DAB4-F762-6CFE6FA91213}" dt="2024-08-19T08:25:03.154" v="130"/>
          <ac:spMkLst>
            <pc:docMk/>
            <pc:sldMk cId="58746958" sldId="315"/>
            <ac:spMk id="3" creationId="{112C2556-72BE-01C4-3CCD-6ED6F5258918}"/>
          </ac:spMkLst>
        </pc:spChg>
        <pc:spChg chg="add mod">
          <ac:chgData name="Lilian BEAUGENDRE" userId="S::lilian.beaugendre@pimmsmediation.fr::c6f6bbe8-3f71-4e49-8301-f768d77bb595" providerId="AD" clId="Web-{D3AD4F76-A668-DAB4-F762-6CFE6FA91213}" dt="2024-08-19T11:57:23.043" v="195" actId="1076"/>
          <ac:spMkLst>
            <pc:docMk/>
            <pc:sldMk cId="58746958" sldId="315"/>
            <ac:spMk id="6" creationId="{E0671EA1-B60E-658B-DA12-09DC0F6FC1F9}"/>
          </ac:spMkLst>
        </pc:spChg>
        <pc:picChg chg="add mod ord">
          <ac:chgData name="Lilian BEAUGENDRE" userId="S::lilian.beaugendre@pimmsmediation.fr::c6f6bbe8-3f71-4e49-8301-f768d77bb595" providerId="AD" clId="Web-{D3AD4F76-A668-DAB4-F762-6CFE6FA91213}" dt="2024-08-19T08:31:07.583" v="140"/>
          <ac:picMkLst>
            <pc:docMk/>
            <pc:sldMk cId="58746958" sldId="315"/>
            <ac:picMk id="4" creationId="{26048924-1A01-7D75-A80E-DA9B3B27015D}"/>
          </ac:picMkLst>
        </pc:picChg>
      </pc:sldChg>
    </pc:docChg>
  </pc:docChgLst>
  <pc:docChgLst>
    <pc:chgData name="Lilian BEAUGENDRE" userId="S::lilian.beaugendre@pimmsmediation.fr::c6f6bbe8-3f71-4e49-8301-f768d77bb595" providerId="AD" clId="Web-{73E8F034-28EF-DD9D-5CAA-B907BADAB266}"/>
    <pc:docChg chg="addSld delSld modSld">
      <pc:chgData name="Lilian BEAUGENDRE" userId="S::lilian.beaugendre@pimmsmediation.fr::c6f6bbe8-3f71-4e49-8301-f768d77bb595" providerId="AD" clId="Web-{73E8F034-28EF-DD9D-5CAA-B907BADAB266}" dt="2024-08-20T08:50:16.218" v="67" actId="1076"/>
      <pc:docMkLst>
        <pc:docMk/>
      </pc:docMkLst>
      <pc:sldChg chg="addSp delSp modSp">
        <pc:chgData name="Lilian BEAUGENDRE" userId="S::lilian.beaugendre@pimmsmediation.fr::c6f6bbe8-3f71-4e49-8301-f768d77bb595" providerId="AD" clId="Web-{73E8F034-28EF-DD9D-5CAA-B907BADAB266}" dt="2024-08-20T08:49:23.589" v="59"/>
        <pc:sldMkLst>
          <pc:docMk/>
          <pc:sldMk cId="3697673948" sldId="311"/>
        </pc:sldMkLst>
        <pc:spChg chg="add del mod">
          <ac:chgData name="Lilian BEAUGENDRE" userId="S::lilian.beaugendre@pimmsmediation.fr::c6f6bbe8-3f71-4e49-8301-f768d77bb595" providerId="AD" clId="Web-{73E8F034-28EF-DD9D-5CAA-B907BADAB266}" dt="2024-08-20T08:49:23.589" v="59"/>
          <ac:spMkLst>
            <pc:docMk/>
            <pc:sldMk cId="3697673948" sldId="311"/>
            <ac:spMk id="5" creationId="{C0128DC4-9C95-CB57-E065-3ABCE340D64F}"/>
          </ac:spMkLst>
        </pc:spChg>
      </pc:sldChg>
      <pc:sldChg chg="addSp delSp modSp modTransition">
        <pc:chgData name="Lilian BEAUGENDRE" userId="S::lilian.beaugendre@pimmsmediation.fr::c6f6bbe8-3f71-4e49-8301-f768d77bb595" providerId="AD" clId="Web-{73E8F034-28EF-DD9D-5CAA-B907BADAB266}" dt="2024-08-20T08:49:47.404" v="64"/>
        <pc:sldMkLst>
          <pc:docMk/>
          <pc:sldMk cId="1409638951" sldId="313"/>
        </pc:sldMkLst>
        <pc:spChg chg="add del mod">
          <ac:chgData name="Lilian BEAUGENDRE" userId="S::lilian.beaugendre@pimmsmediation.fr::c6f6bbe8-3f71-4e49-8301-f768d77bb595" providerId="AD" clId="Web-{73E8F034-28EF-DD9D-5CAA-B907BADAB266}" dt="2024-08-20T08:49:19.964" v="57"/>
          <ac:spMkLst>
            <pc:docMk/>
            <pc:sldMk cId="1409638951" sldId="313"/>
            <ac:spMk id="4" creationId="{750A1675-0628-D4A4-B78D-483E80B7D58E}"/>
          </ac:spMkLst>
        </pc:spChg>
        <pc:spChg chg="mod">
          <ac:chgData name="Lilian BEAUGENDRE" userId="S::lilian.beaugendre@pimmsmediation.fr::c6f6bbe8-3f71-4e49-8301-f768d77bb595" providerId="AD" clId="Web-{73E8F034-28EF-DD9D-5CAA-B907BADAB266}" dt="2024-08-20T08:44:55.007" v="45" actId="1076"/>
          <ac:spMkLst>
            <pc:docMk/>
            <pc:sldMk cId="1409638951" sldId="313"/>
            <ac:spMk id="5" creationId="{4FF2E2A9-1EE5-248E-22AD-BC96F5FD10A4}"/>
          </ac:spMkLst>
        </pc:spChg>
      </pc:sldChg>
      <pc:sldChg chg="addSp delSp modSp modTransition">
        <pc:chgData name="Lilian BEAUGENDRE" userId="S::lilian.beaugendre@pimmsmediation.fr::c6f6bbe8-3f71-4e49-8301-f768d77bb595" providerId="AD" clId="Web-{73E8F034-28EF-DD9D-5CAA-B907BADAB266}" dt="2024-08-20T08:50:16.218" v="67" actId="1076"/>
        <pc:sldMkLst>
          <pc:docMk/>
          <pc:sldMk cId="774002725" sldId="314"/>
        </pc:sldMkLst>
        <pc:spChg chg="add del">
          <ac:chgData name="Lilian BEAUGENDRE" userId="S::lilian.beaugendre@pimmsmediation.fr::c6f6bbe8-3f71-4e49-8301-f768d77bb595" providerId="AD" clId="Web-{73E8F034-28EF-DD9D-5CAA-B907BADAB266}" dt="2024-08-20T08:49:41.747" v="63"/>
          <ac:spMkLst>
            <pc:docMk/>
            <pc:sldMk cId="774002725" sldId="314"/>
            <ac:spMk id="5" creationId="{651E37A4-8518-6423-C918-C14998C468CF}"/>
          </ac:spMkLst>
        </pc:spChg>
        <pc:spChg chg="add del">
          <ac:chgData name="Lilian BEAUGENDRE" userId="S::lilian.beaugendre@pimmsmediation.fr::c6f6bbe8-3f71-4e49-8301-f768d77bb595" providerId="AD" clId="Web-{73E8F034-28EF-DD9D-5CAA-B907BADAB266}" dt="2024-08-20T08:45:07.227" v="48"/>
          <ac:spMkLst>
            <pc:docMk/>
            <pc:sldMk cId="774002725" sldId="314"/>
            <ac:spMk id="7" creationId="{C106D18D-EEE9-1B57-F991-C52FDC0C5795}"/>
          </ac:spMkLst>
        </pc:spChg>
        <pc:spChg chg="add del">
          <ac:chgData name="Lilian BEAUGENDRE" userId="S::lilian.beaugendre@pimmsmediation.fr::c6f6bbe8-3f71-4e49-8301-f768d77bb595" providerId="AD" clId="Web-{73E8F034-28EF-DD9D-5CAA-B907BADAB266}" dt="2024-08-20T08:49:38.497" v="62"/>
          <ac:spMkLst>
            <pc:docMk/>
            <pc:sldMk cId="774002725" sldId="314"/>
            <ac:spMk id="9" creationId="{0F2C389F-56A5-0990-0EAE-D7D2382E34E3}"/>
          </ac:spMkLst>
        </pc:spChg>
        <pc:picChg chg="mod">
          <ac:chgData name="Lilian BEAUGENDRE" userId="S::lilian.beaugendre@pimmsmediation.fr::c6f6bbe8-3f71-4e49-8301-f768d77bb595" providerId="AD" clId="Web-{73E8F034-28EF-DD9D-5CAA-B907BADAB266}" dt="2024-08-20T08:50:16.218" v="67" actId="1076"/>
          <ac:picMkLst>
            <pc:docMk/>
            <pc:sldMk cId="774002725" sldId="314"/>
            <ac:picMk id="3" creationId="{92468FCC-430E-0B4E-6E82-E10982213A68}"/>
          </ac:picMkLst>
        </pc:picChg>
      </pc:sldChg>
      <pc:sldChg chg="addSp delSp modSp modTransition">
        <pc:chgData name="Lilian BEAUGENDRE" userId="S::lilian.beaugendre@pimmsmediation.fr::c6f6bbe8-3f71-4e49-8301-f768d77bb595" providerId="AD" clId="Web-{73E8F034-28EF-DD9D-5CAA-B907BADAB266}" dt="2024-08-20T08:49:48.810" v="65"/>
        <pc:sldMkLst>
          <pc:docMk/>
          <pc:sldMk cId="58746958" sldId="315"/>
        </pc:sldMkLst>
        <pc:spChg chg="add">
          <ac:chgData name="Lilian BEAUGENDRE" userId="S::lilian.beaugendre@pimmsmediation.fr::c6f6bbe8-3f71-4e49-8301-f768d77bb595" providerId="AD" clId="Web-{73E8F034-28EF-DD9D-5CAA-B907BADAB266}" dt="2024-08-20T08:44:19.458" v="40"/>
          <ac:spMkLst>
            <pc:docMk/>
            <pc:sldMk cId="58746958" sldId="315"/>
            <ac:spMk id="5" creationId="{4F9FB611-A56C-442E-465B-48E9AF51DD30}"/>
          </ac:spMkLst>
        </pc:spChg>
        <pc:spChg chg="del mod">
          <ac:chgData name="Lilian BEAUGENDRE" userId="S::lilian.beaugendre@pimmsmediation.fr::c6f6bbe8-3f71-4e49-8301-f768d77bb595" providerId="AD" clId="Web-{73E8F034-28EF-DD9D-5CAA-B907BADAB266}" dt="2024-08-20T08:44:21.958" v="41"/>
          <ac:spMkLst>
            <pc:docMk/>
            <pc:sldMk cId="58746958" sldId="315"/>
            <ac:spMk id="6" creationId="{E0671EA1-B60E-658B-DA12-09DC0F6FC1F9}"/>
          </ac:spMkLst>
        </pc:spChg>
        <pc:spChg chg="add del">
          <ac:chgData name="Lilian BEAUGENDRE" userId="S::lilian.beaugendre@pimmsmediation.fr::c6f6bbe8-3f71-4e49-8301-f768d77bb595" providerId="AD" clId="Web-{73E8F034-28EF-DD9D-5CAA-B907BADAB266}" dt="2024-08-20T08:45:01.633" v="46"/>
          <ac:spMkLst>
            <pc:docMk/>
            <pc:sldMk cId="58746958" sldId="315"/>
            <ac:spMk id="8" creationId="{C356AB6C-4220-B025-F9E9-44182FB25920}"/>
          </ac:spMkLst>
        </pc:spChg>
        <pc:spChg chg="add del mod">
          <ac:chgData name="Lilian BEAUGENDRE" userId="S::lilian.beaugendre@pimmsmediation.fr::c6f6bbe8-3f71-4e49-8301-f768d77bb595" providerId="AD" clId="Web-{73E8F034-28EF-DD9D-5CAA-B907BADAB266}" dt="2024-08-20T08:49:35.481" v="61"/>
          <ac:spMkLst>
            <pc:docMk/>
            <pc:sldMk cId="58746958" sldId="315"/>
            <ac:spMk id="10" creationId="{C941FAA9-D494-D304-84C2-4A85EC253A7F}"/>
          </ac:spMkLst>
        </pc:spChg>
        <pc:spChg chg="add del mod">
          <ac:chgData name="Lilian BEAUGENDRE" userId="S::lilian.beaugendre@pimmsmediation.fr::c6f6bbe8-3f71-4e49-8301-f768d77bb595" providerId="AD" clId="Web-{73E8F034-28EF-DD9D-5CAA-B907BADAB266}" dt="2024-08-20T08:49:20.699" v="58"/>
          <ac:spMkLst>
            <pc:docMk/>
            <pc:sldMk cId="58746958" sldId="315"/>
            <ac:spMk id="12" creationId="{67DF6307-FC2C-1459-8EAE-1321072B25E5}"/>
          </ac:spMkLst>
        </pc:spChg>
      </pc:sldChg>
      <pc:sldChg chg="addSp delSp modSp add replId">
        <pc:chgData name="Lilian BEAUGENDRE" userId="S::lilian.beaugendre@pimmsmediation.fr::c6f6bbe8-3f71-4e49-8301-f768d77bb595" providerId="AD" clId="Web-{73E8F034-28EF-DD9D-5CAA-B907BADAB266}" dt="2024-08-20T08:42:26.215" v="30" actId="14100"/>
        <pc:sldMkLst>
          <pc:docMk/>
          <pc:sldMk cId="757008586" sldId="316"/>
        </pc:sldMkLst>
        <pc:spChg chg="add del mod">
          <ac:chgData name="Lilian BEAUGENDRE" userId="S::lilian.beaugendre@pimmsmediation.fr::c6f6bbe8-3f71-4e49-8301-f768d77bb595" providerId="AD" clId="Web-{73E8F034-28EF-DD9D-5CAA-B907BADAB266}" dt="2024-08-20T08:42:13.980" v="26"/>
          <ac:spMkLst>
            <pc:docMk/>
            <pc:sldMk cId="757008586" sldId="316"/>
            <ac:spMk id="2" creationId="{587C12D2-53AE-FB55-FB0E-DA542721845E}"/>
          </ac:spMkLst>
        </pc:spChg>
        <pc:spChg chg="del">
          <ac:chgData name="Lilian BEAUGENDRE" userId="S::lilian.beaugendre@pimmsmediation.fr::c6f6bbe8-3f71-4e49-8301-f768d77bb595" providerId="AD" clId="Web-{73E8F034-28EF-DD9D-5CAA-B907BADAB266}" dt="2024-08-20T08:40:08.455" v="1"/>
          <ac:spMkLst>
            <pc:docMk/>
            <pc:sldMk cId="757008586" sldId="316"/>
            <ac:spMk id="4" creationId="{409C6984-53EC-A73B-A5B4-13D116845B00}"/>
          </ac:spMkLst>
        </pc:spChg>
        <pc:spChg chg="del">
          <ac:chgData name="Lilian BEAUGENDRE" userId="S::lilian.beaugendre@pimmsmediation.fr::c6f6bbe8-3f71-4e49-8301-f768d77bb595" providerId="AD" clId="Web-{73E8F034-28EF-DD9D-5CAA-B907BADAB266}" dt="2024-08-20T08:42:13.980" v="27"/>
          <ac:spMkLst>
            <pc:docMk/>
            <pc:sldMk cId="757008586" sldId="316"/>
            <ac:spMk id="15" creationId="{FD9E70DF-10E8-C15A-075B-6BAC36707032}"/>
          </ac:spMkLst>
        </pc:spChg>
        <pc:picChg chg="del">
          <ac:chgData name="Lilian BEAUGENDRE" userId="S::lilian.beaugendre@pimmsmediation.fr::c6f6bbe8-3f71-4e49-8301-f768d77bb595" providerId="AD" clId="Web-{73E8F034-28EF-DD9D-5CAA-B907BADAB266}" dt="2024-08-20T08:40:08.455" v="2"/>
          <ac:picMkLst>
            <pc:docMk/>
            <pc:sldMk cId="757008586" sldId="316"/>
            <ac:picMk id="3" creationId="{92468FCC-430E-0B4E-6E82-E10982213A68}"/>
          </ac:picMkLst>
        </pc:picChg>
        <pc:picChg chg="add mod">
          <ac:chgData name="Lilian BEAUGENDRE" userId="S::lilian.beaugendre@pimmsmediation.fr::c6f6bbe8-3f71-4e49-8301-f768d77bb595" providerId="AD" clId="Web-{73E8F034-28EF-DD9D-5CAA-B907BADAB266}" dt="2024-08-20T08:42:26.215" v="30" actId="14100"/>
          <ac:picMkLst>
            <pc:docMk/>
            <pc:sldMk cId="757008586" sldId="316"/>
            <ac:picMk id="5" creationId="{8C608791-8560-4D14-B23E-CF0190D8C9EB}"/>
          </ac:picMkLst>
        </pc:picChg>
      </pc:sldChg>
      <pc:sldChg chg="add del replId">
        <pc:chgData name="Lilian BEAUGENDRE" userId="S::lilian.beaugendre@pimmsmediation.fr::c6f6bbe8-3f71-4e49-8301-f768d77bb595" providerId="AD" clId="Web-{73E8F034-28EF-DD9D-5CAA-B907BADAB266}" dt="2024-08-20T08:43:59.269" v="38"/>
        <pc:sldMkLst>
          <pc:docMk/>
          <pc:sldMk cId="2292960056" sldId="317"/>
        </pc:sldMkLst>
      </pc:sldChg>
    </pc:docChg>
  </pc:docChgLst>
  <pc:docChgLst>
    <pc:chgData name="Lilian BEAUGENDRE" userId="S::lilian.beaugendre@pimmsmediation.fr::c6f6bbe8-3f71-4e49-8301-f768d77bb595" providerId="AD" clId="Web-{5F62908F-1E3F-DE98-5A90-0998F8CBE432}"/>
    <pc:docChg chg="addSld delSld modSld">
      <pc:chgData name="Lilian BEAUGENDRE" userId="S::lilian.beaugendre@pimmsmediation.fr::c6f6bbe8-3f71-4e49-8301-f768d77bb595" providerId="AD" clId="Web-{5F62908F-1E3F-DE98-5A90-0998F8CBE432}" dt="2024-08-02T13:02:19.194" v="42" actId="1076"/>
      <pc:docMkLst>
        <pc:docMk/>
      </pc:docMkLst>
      <pc:sldChg chg="del">
        <pc:chgData name="Lilian BEAUGENDRE" userId="S::lilian.beaugendre@pimmsmediation.fr::c6f6bbe8-3f71-4e49-8301-f768d77bb595" providerId="AD" clId="Web-{5F62908F-1E3F-DE98-5A90-0998F8CBE432}" dt="2024-08-02T12:47:28.127" v="0"/>
        <pc:sldMkLst>
          <pc:docMk/>
          <pc:sldMk cId="3970926668" sldId="257"/>
        </pc:sldMkLst>
      </pc:sldChg>
      <pc:sldChg chg="modSp">
        <pc:chgData name="Lilian BEAUGENDRE" userId="S::lilian.beaugendre@pimmsmediation.fr::c6f6bbe8-3f71-4e49-8301-f768d77bb595" providerId="AD" clId="Web-{5F62908F-1E3F-DE98-5A90-0998F8CBE432}" dt="2024-08-02T12:49:08.803" v="22" actId="1076"/>
        <pc:sldMkLst>
          <pc:docMk/>
          <pc:sldMk cId="2747361029" sldId="263"/>
        </pc:sldMkLst>
        <pc:spChg chg="mod">
          <ac:chgData name="Lilian BEAUGENDRE" userId="S::lilian.beaugendre@pimmsmediation.fr::c6f6bbe8-3f71-4e49-8301-f768d77bb595" providerId="AD" clId="Web-{5F62908F-1E3F-DE98-5A90-0998F8CBE432}" dt="2024-08-02T12:49:08.803" v="22" actId="1076"/>
          <ac:spMkLst>
            <pc:docMk/>
            <pc:sldMk cId="2747361029" sldId="263"/>
            <ac:spMk id="7" creationId="{CEB84FC2-EA35-45C5-CF9C-E8189E9D1896}"/>
          </ac:spMkLst>
        </pc:spChg>
      </pc:sldChg>
      <pc:sldChg chg="del">
        <pc:chgData name="Lilian BEAUGENDRE" userId="S::lilian.beaugendre@pimmsmediation.fr::c6f6bbe8-3f71-4e49-8301-f768d77bb595" providerId="AD" clId="Web-{5F62908F-1E3F-DE98-5A90-0998F8CBE432}" dt="2024-08-02T12:47:31.690" v="1"/>
        <pc:sldMkLst>
          <pc:docMk/>
          <pc:sldMk cId="2683742017" sldId="264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7:34.565" v="2"/>
        <pc:sldMkLst>
          <pc:docMk/>
          <pc:sldMk cId="3058708550" sldId="265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7:34.581" v="3"/>
        <pc:sldMkLst>
          <pc:docMk/>
          <pc:sldMk cId="3188129568" sldId="267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09.145" v="4"/>
        <pc:sldMkLst>
          <pc:docMk/>
          <pc:sldMk cId="1664892311" sldId="268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15.020" v="5"/>
        <pc:sldMkLst>
          <pc:docMk/>
          <pc:sldMk cId="969554254" sldId="269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15.036" v="6"/>
        <pc:sldMkLst>
          <pc:docMk/>
          <pc:sldMk cId="2186791378" sldId="270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15.051" v="7"/>
        <pc:sldMkLst>
          <pc:docMk/>
          <pc:sldMk cId="3094602073" sldId="272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15.082" v="8"/>
        <pc:sldMkLst>
          <pc:docMk/>
          <pc:sldMk cId="855863539" sldId="273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19.145" v="11"/>
        <pc:sldMkLst>
          <pc:docMk/>
          <pc:sldMk cId="1797898055" sldId="274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19.129" v="10"/>
        <pc:sldMkLst>
          <pc:docMk/>
          <pc:sldMk cId="2332247141" sldId="275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19.114" v="9"/>
        <pc:sldMkLst>
          <pc:docMk/>
          <pc:sldMk cId="296844529" sldId="276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19.161" v="12"/>
        <pc:sldMkLst>
          <pc:docMk/>
          <pc:sldMk cId="403094976" sldId="277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19.176" v="13"/>
        <pc:sldMkLst>
          <pc:docMk/>
          <pc:sldMk cId="4164869639" sldId="278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36.146" v="15"/>
        <pc:sldMkLst>
          <pc:docMk/>
          <pc:sldMk cId="2655697727" sldId="279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35.833" v="14"/>
        <pc:sldMkLst>
          <pc:docMk/>
          <pc:sldMk cId="2574952959" sldId="280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36.693" v="16"/>
        <pc:sldMkLst>
          <pc:docMk/>
          <pc:sldMk cId="756399288" sldId="281"/>
        </pc:sldMkLst>
      </pc:sldChg>
      <pc:sldChg chg="del">
        <pc:chgData name="Lilian BEAUGENDRE" userId="S::lilian.beaugendre@pimmsmediation.fr::c6f6bbe8-3f71-4e49-8301-f768d77bb595" providerId="AD" clId="Web-{5F62908F-1E3F-DE98-5A90-0998F8CBE432}" dt="2024-08-02T12:48:38.849" v="17"/>
        <pc:sldMkLst>
          <pc:docMk/>
          <pc:sldMk cId="1795173517" sldId="282"/>
        </pc:sldMkLst>
      </pc:sldChg>
      <pc:sldChg chg="addSp delSp modSp new">
        <pc:chgData name="Lilian BEAUGENDRE" userId="S::lilian.beaugendre@pimmsmediation.fr::c6f6bbe8-3f71-4e49-8301-f768d77bb595" providerId="AD" clId="Web-{5F62908F-1E3F-DE98-5A90-0998F8CBE432}" dt="2024-08-02T13:02:19.194" v="42" actId="1076"/>
        <pc:sldMkLst>
          <pc:docMk/>
          <pc:sldMk cId="2542490219" sldId="284"/>
        </pc:sldMkLst>
        <pc:spChg chg="add mod">
          <ac:chgData name="Lilian BEAUGENDRE" userId="S::lilian.beaugendre@pimmsmediation.fr::c6f6bbe8-3f71-4e49-8301-f768d77bb595" providerId="AD" clId="Web-{5F62908F-1E3F-DE98-5A90-0998F8CBE432}" dt="2024-08-02T12:55:25.381" v="33" actId="1076"/>
          <ac:spMkLst>
            <pc:docMk/>
            <pc:sldMk cId="2542490219" sldId="284"/>
            <ac:spMk id="2" creationId="{E4CFBE8D-8882-C30C-C407-C63D99713D4E}"/>
          </ac:spMkLst>
        </pc:spChg>
        <pc:spChg chg="add">
          <ac:chgData name="Lilian BEAUGENDRE" userId="S::lilian.beaugendre@pimmsmediation.fr::c6f6bbe8-3f71-4e49-8301-f768d77bb595" providerId="AD" clId="Web-{5F62908F-1E3F-DE98-5A90-0998F8CBE432}" dt="2024-08-02T12:55:58.991" v="34"/>
          <ac:spMkLst>
            <pc:docMk/>
            <pc:sldMk cId="2542490219" sldId="284"/>
            <ac:spMk id="3" creationId="{B106DD89-0107-EA1A-607C-C1A25B5489DC}"/>
          </ac:spMkLst>
        </pc:spChg>
        <pc:spChg chg="add">
          <ac:chgData name="Lilian BEAUGENDRE" userId="S::lilian.beaugendre@pimmsmediation.fr::c6f6bbe8-3f71-4e49-8301-f768d77bb595" providerId="AD" clId="Web-{5F62908F-1E3F-DE98-5A90-0998F8CBE432}" dt="2024-08-02T12:55:58.991" v="34"/>
          <ac:spMkLst>
            <pc:docMk/>
            <pc:sldMk cId="2542490219" sldId="284"/>
            <ac:spMk id="4" creationId="{154D4FA4-9BDF-F41E-3CA9-F5BBE6796BA1}"/>
          </ac:spMkLst>
        </pc:spChg>
        <pc:spChg chg="add">
          <ac:chgData name="Lilian BEAUGENDRE" userId="S::lilian.beaugendre@pimmsmediation.fr::c6f6bbe8-3f71-4e49-8301-f768d77bb595" providerId="AD" clId="Web-{5F62908F-1E3F-DE98-5A90-0998F8CBE432}" dt="2024-08-02T12:55:58.991" v="34"/>
          <ac:spMkLst>
            <pc:docMk/>
            <pc:sldMk cId="2542490219" sldId="284"/>
            <ac:spMk id="5" creationId="{A924D050-A7D3-5995-862B-2B13BBD52771}"/>
          </ac:spMkLst>
        </pc:spChg>
        <pc:spChg chg="add">
          <ac:chgData name="Lilian BEAUGENDRE" userId="S::lilian.beaugendre@pimmsmediation.fr::c6f6bbe8-3f71-4e49-8301-f768d77bb595" providerId="AD" clId="Web-{5F62908F-1E3F-DE98-5A90-0998F8CBE432}" dt="2024-08-02T12:55:58.991" v="34"/>
          <ac:spMkLst>
            <pc:docMk/>
            <pc:sldMk cId="2542490219" sldId="284"/>
            <ac:spMk id="6" creationId="{CC4CBB08-EE03-0B5F-121F-9890D381DDE5}"/>
          </ac:spMkLst>
        </pc:spChg>
        <pc:spChg chg="add">
          <ac:chgData name="Lilian BEAUGENDRE" userId="S::lilian.beaugendre@pimmsmediation.fr::c6f6bbe8-3f71-4e49-8301-f768d77bb595" providerId="AD" clId="Web-{5F62908F-1E3F-DE98-5A90-0998F8CBE432}" dt="2024-08-02T12:55:58.991" v="34"/>
          <ac:spMkLst>
            <pc:docMk/>
            <pc:sldMk cId="2542490219" sldId="284"/>
            <ac:spMk id="7" creationId="{F6CD1AD2-B8DD-8CD5-11F2-5F4FD451A08C}"/>
          </ac:spMkLst>
        </pc:spChg>
        <pc:spChg chg="add">
          <ac:chgData name="Lilian BEAUGENDRE" userId="S::lilian.beaugendre@pimmsmediation.fr::c6f6bbe8-3f71-4e49-8301-f768d77bb595" providerId="AD" clId="Web-{5F62908F-1E3F-DE98-5A90-0998F8CBE432}" dt="2024-08-02T12:55:58.991" v="34"/>
          <ac:spMkLst>
            <pc:docMk/>
            <pc:sldMk cId="2542490219" sldId="284"/>
            <ac:spMk id="8" creationId="{F323CC99-D364-7EAD-6208-593711D01F85}"/>
          </ac:spMkLst>
        </pc:spChg>
        <pc:spChg chg="add del">
          <ac:chgData name="Lilian BEAUGENDRE" userId="S::lilian.beaugendre@pimmsmediation.fr::c6f6bbe8-3f71-4e49-8301-f768d77bb595" providerId="AD" clId="Web-{5F62908F-1E3F-DE98-5A90-0998F8CBE432}" dt="2024-08-02T12:56:12.445" v="35"/>
          <ac:spMkLst>
            <pc:docMk/>
            <pc:sldMk cId="2542490219" sldId="284"/>
            <ac:spMk id="9" creationId="{E4CFBE8D-8882-C30C-C407-C63D99713D4E}"/>
          </ac:spMkLst>
        </pc:spChg>
        <pc:spChg chg="add">
          <ac:chgData name="Lilian BEAUGENDRE" userId="S::lilian.beaugendre@pimmsmediation.fr::c6f6bbe8-3f71-4e49-8301-f768d77bb595" providerId="AD" clId="Web-{5F62908F-1E3F-DE98-5A90-0998F8CBE432}" dt="2024-08-02T12:55:58.991" v="34"/>
          <ac:spMkLst>
            <pc:docMk/>
            <pc:sldMk cId="2542490219" sldId="284"/>
            <ac:spMk id="10" creationId="{F4530EDD-7780-A8E6-FAD4-E5E6082856ED}"/>
          </ac:spMkLst>
        </pc:spChg>
        <pc:spChg chg="add">
          <ac:chgData name="Lilian BEAUGENDRE" userId="S::lilian.beaugendre@pimmsmediation.fr::c6f6bbe8-3f71-4e49-8301-f768d77bb595" providerId="AD" clId="Web-{5F62908F-1E3F-DE98-5A90-0998F8CBE432}" dt="2024-08-02T12:56:23.852" v="36"/>
          <ac:spMkLst>
            <pc:docMk/>
            <pc:sldMk cId="2542490219" sldId="284"/>
            <ac:spMk id="11" creationId="{E7ACA698-E56C-3A58-3C5E-A9640B69AA5B}"/>
          </ac:spMkLst>
        </pc:spChg>
        <pc:picChg chg="add mod">
          <ac:chgData name="Lilian BEAUGENDRE" userId="S::lilian.beaugendre@pimmsmediation.fr::c6f6bbe8-3f71-4e49-8301-f768d77bb595" providerId="AD" clId="Web-{5F62908F-1E3F-DE98-5A90-0998F8CBE432}" dt="2024-08-02T13:02:02.522" v="37"/>
          <ac:picMkLst>
            <pc:docMk/>
            <pc:sldMk cId="2542490219" sldId="284"/>
            <ac:picMk id="12" creationId="{823535C8-F254-6107-A1A9-A2819272BC8F}"/>
          </ac:picMkLst>
        </pc:picChg>
        <pc:picChg chg="add mod">
          <ac:chgData name="Lilian BEAUGENDRE" userId="S::lilian.beaugendre@pimmsmediation.fr::c6f6bbe8-3f71-4e49-8301-f768d77bb595" providerId="AD" clId="Web-{5F62908F-1E3F-DE98-5A90-0998F8CBE432}" dt="2024-08-02T13:02:08.069" v="38"/>
          <ac:picMkLst>
            <pc:docMk/>
            <pc:sldMk cId="2542490219" sldId="284"/>
            <ac:picMk id="13" creationId="{8F4D2106-BBB2-DD5A-0E41-AF9C66452748}"/>
          </ac:picMkLst>
        </pc:picChg>
        <pc:picChg chg="add mod">
          <ac:chgData name="Lilian BEAUGENDRE" userId="S::lilian.beaugendre@pimmsmediation.fr::c6f6bbe8-3f71-4e49-8301-f768d77bb595" providerId="AD" clId="Web-{5F62908F-1E3F-DE98-5A90-0998F8CBE432}" dt="2024-08-02T13:02:19.194" v="42" actId="1076"/>
          <ac:picMkLst>
            <pc:docMk/>
            <pc:sldMk cId="2542490219" sldId="284"/>
            <ac:picMk id="14" creationId="{3DEF5708-1263-EB57-7566-9E8EEB473DD6}"/>
          </ac:picMkLst>
        </pc:picChg>
      </pc:sldChg>
      <pc:sldChg chg="new del">
        <pc:chgData name="Lilian BEAUGENDRE" userId="S::lilian.beaugendre@pimmsmediation.fr::c6f6bbe8-3f71-4e49-8301-f768d77bb595" providerId="AD" clId="Web-{5F62908F-1E3F-DE98-5A90-0998F8CBE432}" dt="2024-08-02T12:49:24.695" v="24"/>
        <pc:sldMkLst>
          <pc:docMk/>
          <pc:sldMk cId="2653517036" sldId="284"/>
        </pc:sldMkLst>
      </pc:sldChg>
    </pc:docChg>
  </pc:docChgLst>
  <pc:docChgLst>
    <pc:chgData name="Lilian BEAUGENDRE" userId="S::lilian.beaugendre@pimmsmediation.fr::c6f6bbe8-3f71-4e49-8301-f768d77bb595" providerId="AD" clId="Web-{4551345F-8567-3913-9D87-6BBC1B688726}"/>
    <pc:docChg chg="delSld modSld">
      <pc:chgData name="Lilian BEAUGENDRE" userId="S::lilian.beaugendre@pimmsmediation.fr::c6f6bbe8-3f71-4e49-8301-f768d77bb595" providerId="AD" clId="Web-{4551345F-8567-3913-9D87-6BBC1B688726}" dt="2024-08-05T07:15:24.760" v="42" actId="1076"/>
      <pc:docMkLst>
        <pc:docMk/>
      </pc:docMkLst>
      <pc:sldChg chg="delSp modSp">
        <pc:chgData name="Lilian BEAUGENDRE" userId="S::lilian.beaugendre@pimmsmediation.fr::c6f6bbe8-3f71-4e49-8301-f768d77bb595" providerId="AD" clId="Web-{4551345F-8567-3913-9D87-6BBC1B688726}" dt="2024-08-05T07:14:58.431" v="20" actId="1076"/>
        <pc:sldMkLst>
          <pc:docMk/>
          <pc:sldMk cId="1399300032" sldId="286"/>
        </pc:sldMkLst>
        <pc:spChg chg="del">
          <ac:chgData name="Lilian BEAUGENDRE" userId="S::lilian.beaugendre@pimmsmediation.fr::c6f6bbe8-3f71-4e49-8301-f768d77bb595" providerId="AD" clId="Web-{4551345F-8567-3913-9D87-6BBC1B688726}" dt="2024-08-05T07:14:05.883" v="2"/>
          <ac:spMkLst>
            <pc:docMk/>
            <pc:sldMk cId="1399300032" sldId="286"/>
            <ac:spMk id="4" creationId="{154D4FA4-9BDF-F41E-3CA9-F5BBE6796BA1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4:56.635" v="15" actId="1076"/>
          <ac:spMkLst>
            <pc:docMk/>
            <pc:sldMk cId="1399300032" sldId="286"/>
            <ac:spMk id="6" creationId="{CC4CBB08-EE03-0B5F-121F-9890D381DDE5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4:58.416" v="17" actId="1076"/>
          <ac:spMkLst>
            <pc:docMk/>
            <pc:sldMk cId="1399300032" sldId="286"/>
            <ac:spMk id="7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4:58.416" v="18" actId="1076"/>
          <ac:spMkLst>
            <pc:docMk/>
            <pc:sldMk cId="1399300032" sldId="286"/>
            <ac:spMk id="10" creationId="{F4530EDD-7780-A8E6-FAD4-E5E6082856ED}"/>
          </ac:spMkLst>
        </pc:spChg>
        <pc:picChg chg="mod">
          <ac:chgData name="Lilian BEAUGENDRE" userId="S::lilian.beaugendre@pimmsmediation.fr::c6f6bbe8-3f71-4e49-8301-f768d77bb595" providerId="AD" clId="Web-{4551345F-8567-3913-9D87-6BBC1B688726}" dt="2024-08-05T07:14:56.635" v="16" actId="1076"/>
          <ac:picMkLst>
            <pc:docMk/>
            <pc:sldMk cId="1399300032" sldId="286"/>
            <ac:picMk id="9" creationId="{FF558483-A114-2746-68E3-B4C167557F0C}"/>
          </ac:picMkLst>
        </pc:picChg>
        <pc:picChg chg="del">
          <ac:chgData name="Lilian BEAUGENDRE" userId="S::lilian.beaugendre@pimmsmediation.fr::c6f6bbe8-3f71-4e49-8301-f768d77bb595" providerId="AD" clId="Web-{4551345F-8567-3913-9D87-6BBC1B688726}" dt="2024-08-05T07:14:05.883" v="1"/>
          <ac:picMkLst>
            <pc:docMk/>
            <pc:sldMk cId="1399300032" sldId="286"/>
            <ac:picMk id="12" creationId="{823535C8-F254-6107-A1A9-A2819272BC8F}"/>
          </ac:picMkLst>
        </pc:picChg>
        <pc:picChg chg="mod">
          <ac:chgData name="Lilian BEAUGENDRE" userId="S::lilian.beaugendre@pimmsmediation.fr::c6f6bbe8-3f71-4e49-8301-f768d77bb595" providerId="AD" clId="Web-{4551345F-8567-3913-9D87-6BBC1B688726}" dt="2024-08-05T07:14:58.431" v="20" actId="1076"/>
          <ac:picMkLst>
            <pc:docMk/>
            <pc:sldMk cId="1399300032" sldId="286"/>
            <ac:picMk id="13" creationId="{27E05E70-4F22-F3BB-194F-C000AF376A1A}"/>
          </ac:picMkLst>
        </pc:picChg>
        <pc:picChg chg="mod">
          <ac:chgData name="Lilian BEAUGENDRE" userId="S::lilian.beaugendre@pimmsmediation.fr::c6f6bbe8-3f71-4e49-8301-f768d77bb595" providerId="AD" clId="Web-{4551345F-8567-3913-9D87-6BBC1B688726}" dt="2024-08-05T07:14:58.431" v="19" actId="1076"/>
          <ac:picMkLst>
            <pc:docMk/>
            <pc:sldMk cId="1399300032" sldId="286"/>
            <ac:picMk id="16" creationId="{7F7F9113-1E79-EC61-B648-627F9AB56BA2}"/>
          </ac:picMkLst>
        </pc:picChg>
      </pc:sldChg>
      <pc:sldChg chg="del">
        <pc:chgData name="Lilian BEAUGENDRE" userId="S::lilian.beaugendre@pimmsmediation.fr::c6f6bbe8-3f71-4e49-8301-f768d77bb595" providerId="AD" clId="Web-{4551345F-8567-3913-9D87-6BBC1B688726}" dt="2024-08-05T07:14:02.883" v="0"/>
        <pc:sldMkLst>
          <pc:docMk/>
          <pc:sldMk cId="361242734" sldId="287"/>
        </pc:sldMkLst>
      </pc:sldChg>
      <pc:sldChg chg="delSp modSp">
        <pc:chgData name="Lilian BEAUGENDRE" userId="S::lilian.beaugendre@pimmsmediation.fr::c6f6bbe8-3f71-4e49-8301-f768d77bb595" providerId="AD" clId="Web-{4551345F-8567-3913-9D87-6BBC1B688726}" dt="2024-08-05T07:15:12.869" v="30" actId="1076"/>
        <pc:sldMkLst>
          <pc:docMk/>
          <pc:sldMk cId="518630312" sldId="288"/>
        </pc:sldMkLst>
        <pc:spChg chg="del">
          <ac:chgData name="Lilian BEAUGENDRE" userId="S::lilian.beaugendre@pimmsmediation.fr::c6f6bbe8-3f71-4e49-8301-f768d77bb595" providerId="AD" clId="Web-{4551345F-8567-3913-9D87-6BBC1B688726}" dt="2024-08-05T07:14:08.696" v="4"/>
          <ac:spMkLst>
            <pc:docMk/>
            <pc:sldMk cId="518630312" sldId="288"/>
            <ac:spMk id="4" creationId="{154D4FA4-9BDF-F41E-3CA9-F5BBE6796BA1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5:06.932" v="27" actId="1076"/>
          <ac:spMkLst>
            <pc:docMk/>
            <pc:sldMk cId="518630312" sldId="288"/>
            <ac:spMk id="5" creationId="{A924D050-A7D3-5995-862B-2B13BBD52771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5:04.744" v="25" actId="1076"/>
          <ac:spMkLst>
            <pc:docMk/>
            <pc:sldMk cId="518630312" sldId="288"/>
            <ac:spMk id="6" creationId="{CC4CBB08-EE03-0B5F-121F-9890D381DDE5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5:02.650" v="21" actId="1076"/>
          <ac:spMkLst>
            <pc:docMk/>
            <pc:sldMk cId="518630312" sldId="288"/>
            <ac:spMk id="7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5:12.854" v="29" actId="1076"/>
          <ac:spMkLst>
            <pc:docMk/>
            <pc:sldMk cId="518630312" sldId="288"/>
            <ac:spMk id="8" creationId="{F323CC99-D364-7EAD-6208-593711D01F85}"/>
          </ac:spMkLst>
        </pc:spChg>
        <pc:picChg chg="mod">
          <ac:chgData name="Lilian BEAUGENDRE" userId="S::lilian.beaugendre@pimmsmediation.fr::c6f6bbe8-3f71-4e49-8301-f768d77bb595" providerId="AD" clId="Web-{4551345F-8567-3913-9D87-6BBC1B688726}" dt="2024-08-05T07:15:04.760" v="26" actId="1076"/>
          <ac:picMkLst>
            <pc:docMk/>
            <pc:sldMk cId="518630312" sldId="288"/>
            <ac:picMk id="9" creationId="{FF558483-A114-2746-68E3-B4C167557F0C}"/>
          </ac:picMkLst>
        </pc:picChg>
        <pc:picChg chg="del">
          <ac:chgData name="Lilian BEAUGENDRE" userId="S::lilian.beaugendre@pimmsmediation.fr::c6f6bbe8-3f71-4e49-8301-f768d77bb595" providerId="AD" clId="Web-{4551345F-8567-3913-9D87-6BBC1B688726}" dt="2024-08-05T07:14:08.696" v="3"/>
          <ac:picMkLst>
            <pc:docMk/>
            <pc:sldMk cId="518630312" sldId="288"/>
            <ac:picMk id="12" creationId="{823535C8-F254-6107-A1A9-A2819272BC8F}"/>
          </ac:picMkLst>
        </pc:picChg>
        <pc:picChg chg="mod">
          <ac:chgData name="Lilian BEAUGENDRE" userId="S::lilian.beaugendre@pimmsmediation.fr::c6f6bbe8-3f71-4e49-8301-f768d77bb595" providerId="AD" clId="Web-{4551345F-8567-3913-9D87-6BBC1B688726}" dt="2024-08-05T07:15:06.947" v="28" actId="1076"/>
          <ac:picMkLst>
            <pc:docMk/>
            <pc:sldMk cId="518630312" sldId="288"/>
            <ac:picMk id="14" creationId="{50F2A15B-860A-2C55-6839-773E75E1E604}"/>
          </ac:picMkLst>
        </pc:picChg>
        <pc:picChg chg="mod">
          <ac:chgData name="Lilian BEAUGENDRE" userId="S::lilian.beaugendre@pimmsmediation.fr::c6f6bbe8-3f71-4e49-8301-f768d77bb595" providerId="AD" clId="Web-{4551345F-8567-3913-9D87-6BBC1B688726}" dt="2024-08-05T07:15:12.869" v="30" actId="1076"/>
          <ac:picMkLst>
            <pc:docMk/>
            <pc:sldMk cId="518630312" sldId="288"/>
            <ac:picMk id="15" creationId="{1440EE0F-66FF-CB6D-FB1F-169594547D95}"/>
          </ac:picMkLst>
        </pc:picChg>
        <pc:picChg chg="mod">
          <ac:chgData name="Lilian BEAUGENDRE" userId="S::lilian.beaugendre@pimmsmediation.fr::c6f6bbe8-3f71-4e49-8301-f768d77bb595" providerId="AD" clId="Web-{4551345F-8567-3913-9D87-6BBC1B688726}" dt="2024-08-05T07:15:02.666" v="22" actId="1076"/>
          <ac:picMkLst>
            <pc:docMk/>
            <pc:sldMk cId="518630312" sldId="288"/>
            <ac:picMk id="24" creationId="{40801458-D08D-2D09-7129-54BC8ABE9222}"/>
          </ac:picMkLst>
        </pc:picChg>
      </pc:sldChg>
      <pc:sldChg chg="modSp">
        <pc:chgData name="Lilian BEAUGENDRE" userId="S::lilian.beaugendre@pimmsmediation.fr::c6f6bbe8-3f71-4e49-8301-f768d77bb595" providerId="AD" clId="Web-{4551345F-8567-3913-9D87-6BBC1B688726}" dt="2024-08-05T07:15:24.760" v="42" actId="1076"/>
        <pc:sldMkLst>
          <pc:docMk/>
          <pc:sldMk cId="3281100705" sldId="290"/>
        </pc:sldMkLst>
        <pc:spChg chg="mod">
          <ac:chgData name="Lilian BEAUGENDRE" userId="S::lilian.beaugendre@pimmsmediation.fr::c6f6bbe8-3f71-4e49-8301-f768d77bb595" providerId="AD" clId="Web-{4551345F-8567-3913-9D87-6BBC1B688726}" dt="2024-08-05T07:15:22.182" v="31" actId="1076"/>
          <ac:spMkLst>
            <pc:docMk/>
            <pc:sldMk cId="3281100705" sldId="290"/>
            <ac:spMk id="4" creationId="{154D4FA4-9BDF-F41E-3CA9-F5BBE6796BA1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5:22.198" v="32" actId="1076"/>
          <ac:spMkLst>
            <pc:docMk/>
            <pc:sldMk cId="3281100705" sldId="290"/>
            <ac:spMk id="5" creationId="{A924D050-A7D3-5995-862B-2B13BBD52771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5:24.745" v="39" actId="1076"/>
          <ac:spMkLst>
            <pc:docMk/>
            <pc:sldMk cId="3281100705" sldId="290"/>
            <ac:spMk id="6" creationId="{CC4CBB08-EE03-0B5F-121F-9890D381DDE5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5:24.745" v="40" actId="1076"/>
          <ac:spMkLst>
            <pc:docMk/>
            <pc:sldMk cId="3281100705" sldId="290"/>
            <ac:spMk id="7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5:22.198" v="33" actId="1076"/>
          <ac:spMkLst>
            <pc:docMk/>
            <pc:sldMk cId="3281100705" sldId="290"/>
            <ac:spMk id="8" creationId="{F323CC99-D364-7EAD-6208-593711D01F85}"/>
          </ac:spMkLst>
        </pc:spChg>
        <pc:spChg chg="mod">
          <ac:chgData name="Lilian BEAUGENDRE" userId="S::lilian.beaugendre@pimmsmediation.fr::c6f6bbe8-3f71-4e49-8301-f768d77bb595" providerId="AD" clId="Web-{4551345F-8567-3913-9D87-6BBC1B688726}" dt="2024-08-05T07:15:22.198" v="34" actId="1076"/>
          <ac:spMkLst>
            <pc:docMk/>
            <pc:sldMk cId="3281100705" sldId="290"/>
            <ac:spMk id="10" creationId="{F4530EDD-7780-A8E6-FAD4-E5E6082856ED}"/>
          </ac:spMkLst>
        </pc:spChg>
        <pc:picChg chg="mod">
          <ac:chgData name="Lilian BEAUGENDRE" userId="S::lilian.beaugendre@pimmsmediation.fr::c6f6bbe8-3f71-4e49-8301-f768d77bb595" providerId="AD" clId="Web-{4551345F-8567-3913-9D87-6BBC1B688726}" dt="2024-08-05T07:15:24.760" v="41" actId="1076"/>
          <ac:picMkLst>
            <pc:docMk/>
            <pc:sldMk cId="3281100705" sldId="290"/>
            <ac:picMk id="9" creationId="{FF558483-A114-2746-68E3-B4C167557F0C}"/>
          </ac:picMkLst>
        </pc:picChg>
        <pc:picChg chg="mod">
          <ac:chgData name="Lilian BEAUGENDRE" userId="S::lilian.beaugendre@pimmsmediation.fr::c6f6bbe8-3f71-4e49-8301-f768d77bb595" providerId="AD" clId="Web-{4551345F-8567-3913-9D87-6BBC1B688726}" dt="2024-08-05T07:15:22.213" v="35" actId="1076"/>
          <ac:picMkLst>
            <pc:docMk/>
            <pc:sldMk cId="3281100705" sldId="290"/>
            <ac:picMk id="12" creationId="{823535C8-F254-6107-A1A9-A2819272BC8F}"/>
          </ac:picMkLst>
        </pc:picChg>
        <pc:picChg chg="mod">
          <ac:chgData name="Lilian BEAUGENDRE" userId="S::lilian.beaugendre@pimmsmediation.fr::c6f6bbe8-3f71-4e49-8301-f768d77bb595" providerId="AD" clId="Web-{4551345F-8567-3913-9D87-6BBC1B688726}" dt="2024-08-05T07:15:24.760" v="42" actId="1076"/>
          <ac:picMkLst>
            <pc:docMk/>
            <pc:sldMk cId="3281100705" sldId="290"/>
            <ac:picMk id="13" creationId="{27E05E70-4F22-F3BB-194F-C000AF376A1A}"/>
          </ac:picMkLst>
        </pc:picChg>
        <pc:picChg chg="mod">
          <ac:chgData name="Lilian BEAUGENDRE" userId="S::lilian.beaugendre@pimmsmediation.fr::c6f6bbe8-3f71-4e49-8301-f768d77bb595" providerId="AD" clId="Web-{4551345F-8567-3913-9D87-6BBC1B688726}" dt="2024-08-05T07:15:22.260" v="38" actId="1076"/>
          <ac:picMkLst>
            <pc:docMk/>
            <pc:sldMk cId="3281100705" sldId="290"/>
            <ac:picMk id="14" creationId="{50F2A15B-860A-2C55-6839-773E75E1E604}"/>
          </ac:picMkLst>
        </pc:picChg>
        <pc:picChg chg="mod">
          <ac:chgData name="Lilian BEAUGENDRE" userId="S::lilian.beaugendre@pimmsmediation.fr::c6f6bbe8-3f71-4e49-8301-f768d77bb595" providerId="AD" clId="Web-{4551345F-8567-3913-9D87-6BBC1B688726}" dt="2024-08-05T07:15:22.229" v="36" actId="1076"/>
          <ac:picMkLst>
            <pc:docMk/>
            <pc:sldMk cId="3281100705" sldId="290"/>
            <ac:picMk id="15" creationId="{1440EE0F-66FF-CB6D-FB1F-169594547D95}"/>
          </ac:picMkLst>
        </pc:picChg>
        <pc:picChg chg="mod">
          <ac:chgData name="Lilian BEAUGENDRE" userId="S::lilian.beaugendre@pimmsmediation.fr::c6f6bbe8-3f71-4e49-8301-f768d77bb595" providerId="AD" clId="Web-{4551345F-8567-3913-9D87-6BBC1B688726}" dt="2024-08-05T07:15:22.245" v="37" actId="1076"/>
          <ac:picMkLst>
            <pc:docMk/>
            <pc:sldMk cId="3281100705" sldId="290"/>
            <ac:picMk id="16" creationId="{7F7F9113-1E79-EC61-B648-627F9AB56BA2}"/>
          </ac:picMkLst>
        </pc:picChg>
      </pc:sldChg>
    </pc:docChg>
  </pc:docChgLst>
  <pc:docChgLst>
    <pc:chgData name="Lilian BEAUGENDRE" userId="S::lilian.beaugendre@pimmsmediation.fr::c6f6bbe8-3f71-4e49-8301-f768d77bb595" providerId="AD" clId="Web-{D07DA752-65C1-A03A-B923-5A475E83049F}"/>
    <pc:docChg chg="addSld modSld">
      <pc:chgData name="Lilian BEAUGENDRE" userId="S::lilian.beaugendre@pimmsmediation.fr::c6f6bbe8-3f71-4e49-8301-f768d77bb595" providerId="AD" clId="Web-{D07DA752-65C1-A03A-B923-5A475E83049F}" dt="2024-08-02T13:40:25.882" v="373" actId="20577"/>
      <pc:docMkLst>
        <pc:docMk/>
      </pc:docMkLst>
      <pc:sldChg chg="addSp delSp modSp">
        <pc:chgData name="Lilian BEAUGENDRE" userId="S::lilian.beaugendre@pimmsmediation.fr::c6f6bbe8-3f71-4e49-8301-f768d77bb595" providerId="AD" clId="Web-{D07DA752-65C1-A03A-B923-5A475E83049F}" dt="2024-08-02T13:35:26.059" v="214" actId="1076"/>
        <pc:sldMkLst>
          <pc:docMk/>
          <pc:sldMk cId="2542490219" sldId="284"/>
        </pc:sldMkLst>
        <pc:spChg chg="mod">
          <ac:chgData name="Lilian BEAUGENDRE" userId="S::lilian.beaugendre@pimmsmediation.fr::c6f6bbe8-3f71-4e49-8301-f768d77bb595" providerId="AD" clId="Web-{D07DA752-65C1-A03A-B923-5A475E83049F}" dt="2024-08-02T13:29:30.140" v="171" actId="1076"/>
          <ac:spMkLst>
            <pc:docMk/>
            <pc:sldMk cId="2542490219" sldId="284"/>
            <ac:spMk id="2" creationId="{E4CFBE8D-8882-C30C-C407-C63D99713D4E}"/>
          </ac:spMkLst>
        </pc:spChg>
        <pc:spChg chg="del">
          <ac:chgData name="Lilian BEAUGENDRE" userId="S::lilian.beaugendre@pimmsmediation.fr::c6f6bbe8-3f71-4e49-8301-f768d77bb595" providerId="AD" clId="Web-{D07DA752-65C1-A03A-B923-5A475E83049F}" dt="2024-08-02T13:16:24.845" v="13"/>
          <ac:spMkLst>
            <pc:docMk/>
            <pc:sldMk cId="2542490219" sldId="284"/>
            <ac:spMk id="3" creationId="{B106DD89-0107-EA1A-607C-C1A25B5489DC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16:19.876" v="12"/>
          <ac:spMkLst>
            <pc:docMk/>
            <pc:sldMk cId="2542490219" sldId="284"/>
            <ac:spMk id="5" creationId="{A924D050-A7D3-5995-862B-2B13BBD5277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16:37.205" v="14" actId="1076"/>
          <ac:spMkLst>
            <pc:docMk/>
            <pc:sldMk cId="2542490219" sldId="284"/>
            <ac:spMk id="6" creationId="{CC4CBB08-EE03-0B5F-121F-9890D381DDE5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16:40.393" v="16" actId="1076"/>
          <ac:spMkLst>
            <pc:docMk/>
            <pc:sldMk cId="2542490219" sldId="284"/>
            <ac:spMk id="7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7:16.463" v="165" actId="14100"/>
          <ac:spMkLst>
            <pc:docMk/>
            <pc:sldMk cId="2542490219" sldId="284"/>
            <ac:spMk id="11" creationId="{E7ACA698-E56C-3A58-3C5E-A9640B69AA5B}"/>
          </ac:spMkLst>
        </pc:spChg>
        <pc:spChg chg="add mod">
          <ac:chgData name="Lilian BEAUGENDRE" userId="S::lilian.beaugendre@pimmsmediation.fr::c6f6bbe8-3f71-4e49-8301-f768d77bb595" providerId="AD" clId="Web-{D07DA752-65C1-A03A-B923-5A475E83049F}" dt="2024-08-02T13:17:29.801" v="27" actId="1076"/>
          <ac:spMkLst>
            <pc:docMk/>
            <pc:sldMk cId="2542490219" sldId="284"/>
            <ac:spMk id="18" creationId="{9755404B-59AA-D852-E121-A9F61754284C}"/>
          </ac:spMkLst>
        </pc:spChg>
        <pc:spChg chg="add mod">
          <ac:chgData name="Lilian BEAUGENDRE" userId="S::lilian.beaugendre@pimmsmediation.fr::c6f6bbe8-3f71-4e49-8301-f768d77bb595" providerId="AD" clId="Web-{D07DA752-65C1-A03A-B923-5A475E83049F}" dt="2024-08-02T13:17:29.801" v="28" actId="1076"/>
          <ac:spMkLst>
            <pc:docMk/>
            <pc:sldMk cId="2542490219" sldId="284"/>
            <ac:spMk id="20" creationId="{E89297E1-B348-B8FA-1B4C-E0533F73C3A4}"/>
          </ac:spMkLst>
        </pc:spChg>
        <pc:spChg chg="add mod">
          <ac:chgData name="Lilian BEAUGENDRE" userId="S::lilian.beaugendre@pimmsmediation.fr::c6f6bbe8-3f71-4e49-8301-f768d77bb595" providerId="AD" clId="Web-{D07DA752-65C1-A03A-B923-5A475E83049F}" dt="2024-08-02T13:35:26.059" v="214" actId="1076"/>
          <ac:spMkLst>
            <pc:docMk/>
            <pc:sldMk cId="2542490219" sldId="284"/>
            <ac:spMk id="25" creationId="{802FA9F1-7E72-79AF-8213-A13E7E35BCE8}"/>
          </ac:spMkLst>
        </pc:spChg>
        <pc:picChg chg="mod">
          <ac:chgData name="Lilian BEAUGENDRE" userId="S::lilian.beaugendre@pimmsmediation.fr::c6f6bbe8-3f71-4e49-8301-f768d77bb595" providerId="AD" clId="Web-{D07DA752-65C1-A03A-B923-5A475E83049F}" dt="2024-08-02T13:16:37.221" v="15" actId="1076"/>
          <ac:picMkLst>
            <pc:docMk/>
            <pc:sldMk cId="2542490219" sldId="284"/>
            <ac:picMk id="9" creationId="{FF558483-A114-2746-68E3-B4C167557F0C}"/>
          </ac:picMkLst>
        </pc:picChg>
        <pc:picChg chg="add del mod">
          <ac:chgData name="Lilian BEAUGENDRE" userId="S::lilian.beaugendre@pimmsmediation.fr::c6f6bbe8-3f71-4e49-8301-f768d77bb595" providerId="AD" clId="Web-{D07DA752-65C1-A03A-B923-5A475E83049F}" dt="2024-08-02T13:32:48.022" v="195"/>
          <ac:picMkLst>
            <pc:docMk/>
            <pc:sldMk cId="2542490219" sldId="284"/>
            <ac:picMk id="13" creationId="{27E05E70-4F22-F3BB-194F-C000AF376A1A}"/>
          </ac:picMkLst>
        </pc:picChg>
        <pc:picChg chg="add mod">
          <ac:chgData name="Lilian BEAUGENDRE" userId="S::lilian.beaugendre@pimmsmediation.fr::c6f6bbe8-3f71-4e49-8301-f768d77bb595" providerId="AD" clId="Web-{D07DA752-65C1-A03A-B923-5A475E83049F}" dt="2024-08-02T13:15:09.280" v="7" actId="1076"/>
          <ac:picMkLst>
            <pc:docMk/>
            <pc:sldMk cId="2542490219" sldId="284"/>
            <ac:picMk id="14" creationId="{50F2A15B-860A-2C55-6839-773E75E1E604}"/>
          </ac:picMkLst>
        </pc:picChg>
        <pc:picChg chg="add mod">
          <ac:chgData name="Lilian BEAUGENDRE" userId="S::lilian.beaugendre@pimmsmediation.fr::c6f6bbe8-3f71-4e49-8301-f768d77bb595" providerId="AD" clId="Web-{D07DA752-65C1-A03A-B923-5A475E83049F}" dt="2024-08-02T13:17:29.801" v="29" actId="1076"/>
          <ac:picMkLst>
            <pc:docMk/>
            <pc:sldMk cId="2542490219" sldId="284"/>
            <ac:picMk id="22" creationId="{B76E24FD-C40F-3638-B65E-3DAEEF0F8CF7}"/>
          </ac:picMkLst>
        </pc:picChg>
        <pc:picChg chg="add mod">
          <ac:chgData name="Lilian BEAUGENDRE" userId="S::lilian.beaugendre@pimmsmediation.fr::c6f6bbe8-3f71-4e49-8301-f768d77bb595" providerId="AD" clId="Web-{D07DA752-65C1-A03A-B923-5A475E83049F}" dt="2024-08-02T13:32:55.006" v="197" actId="1076"/>
          <ac:picMkLst>
            <pc:docMk/>
            <pc:sldMk cId="2542490219" sldId="284"/>
            <ac:picMk id="24" creationId="{35D4893E-7049-A395-6FC4-57F4BBFAE33F}"/>
          </ac:picMkLst>
        </pc:picChg>
        <pc:picChg chg="add mod">
          <ac:chgData name="Lilian BEAUGENDRE" userId="S::lilian.beaugendre@pimmsmediation.fr::c6f6bbe8-3f71-4e49-8301-f768d77bb595" providerId="AD" clId="Web-{D07DA752-65C1-A03A-B923-5A475E83049F}" dt="2024-08-02T13:35:26.059" v="213" actId="1076"/>
          <ac:picMkLst>
            <pc:docMk/>
            <pc:sldMk cId="2542490219" sldId="284"/>
            <ac:picMk id="26" creationId="{76EA0C43-81F0-7FEF-24BC-5433B7B7BBBC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D07DA752-65C1-A03A-B923-5A475E83049F}" dt="2024-08-02T13:40:05.897" v="364" actId="14100"/>
        <pc:sldMkLst>
          <pc:docMk/>
          <pc:sldMk cId="1677558840" sldId="285"/>
        </pc:sldMkLst>
        <pc:spChg chg="del">
          <ac:chgData name="Lilian BEAUGENDRE" userId="S::lilian.beaugendre@pimmsmediation.fr::c6f6bbe8-3f71-4e49-8301-f768d77bb595" providerId="AD" clId="Web-{D07DA752-65C1-A03A-B923-5A475E83049F}" dt="2024-08-02T13:30:15.563" v="179"/>
          <ac:spMkLst>
            <pc:docMk/>
            <pc:sldMk cId="1677558840" sldId="285"/>
            <ac:spMk id="2" creationId="{E4CFBE8D-8882-C30C-C407-C63D99713D4E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6:36.749" v="245" actId="1076"/>
          <ac:spMkLst>
            <pc:docMk/>
            <pc:sldMk cId="1677558840" sldId="285"/>
            <ac:spMk id="4" creationId="{154D4FA4-9BDF-F41E-3CA9-F5BBE6796BA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6:42.124" v="247" actId="1076"/>
          <ac:spMkLst>
            <pc:docMk/>
            <pc:sldMk cId="1677558840" sldId="285"/>
            <ac:spMk id="5" creationId="{A924D050-A7D3-5995-862B-2B13BBD5277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6:56.453" v="253" actId="1076"/>
          <ac:spMkLst>
            <pc:docMk/>
            <pc:sldMk cId="1677558840" sldId="285"/>
            <ac:spMk id="6" creationId="{CC4CBB08-EE03-0B5F-121F-9890D381DDE5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6:52.531" v="251" actId="1076"/>
          <ac:spMkLst>
            <pc:docMk/>
            <pc:sldMk cId="1677558840" sldId="285"/>
            <ac:spMk id="7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7:00" v="255" actId="1076"/>
          <ac:spMkLst>
            <pc:docMk/>
            <pc:sldMk cId="1677558840" sldId="285"/>
            <ac:spMk id="8" creationId="{F323CC99-D364-7EAD-6208-593711D01F85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6:47.749" v="249" actId="1076"/>
          <ac:spMkLst>
            <pc:docMk/>
            <pc:sldMk cId="1677558840" sldId="285"/>
            <ac:spMk id="10" creationId="{F4530EDD-7780-A8E6-FAD4-E5E6082856ED}"/>
          </ac:spMkLst>
        </pc:spChg>
        <pc:spChg chg="del">
          <ac:chgData name="Lilian BEAUGENDRE" userId="S::lilian.beaugendre@pimmsmediation.fr::c6f6bbe8-3f71-4e49-8301-f768d77bb595" providerId="AD" clId="Web-{D07DA752-65C1-A03A-B923-5A475E83049F}" dt="2024-08-02T13:25:39.897" v="155"/>
          <ac:spMkLst>
            <pc:docMk/>
            <pc:sldMk cId="1677558840" sldId="285"/>
            <ac:spMk id="11" creationId="{E7ACA698-E56C-3A58-3C5E-A9640B69AA5B}"/>
          </ac:spMkLst>
        </pc:spChg>
        <pc:spChg chg="add">
          <ac:chgData name="Lilian BEAUGENDRE" userId="S::lilian.beaugendre@pimmsmediation.fr::c6f6bbe8-3f71-4e49-8301-f768d77bb595" providerId="AD" clId="Web-{D07DA752-65C1-A03A-B923-5A475E83049F}" dt="2024-08-02T13:30:37.517" v="186"/>
          <ac:spMkLst>
            <pc:docMk/>
            <pc:sldMk cId="1677558840" sldId="285"/>
            <ac:spMk id="17" creationId="{BB2C308D-3A9C-8400-CF3E-CD07696F937E}"/>
          </ac:spMkLst>
        </pc:spChg>
        <pc:spChg chg="add mod">
          <ac:chgData name="Lilian BEAUGENDRE" userId="S::lilian.beaugendre@pimmsmediation.fr::c6f6bbe8-3f71-4e49-8301-f768d77bb595" providerId="AD" clId="Web-{D07DA752-65C1-A03A-B923-5A475E83049F}" dt="2024-08-02T13:40:05.897" v="364" actId="14100"/>
          <ac:spMkLst>
            <pc:docMk/>
            <pc:sldMk cId="1677558840" sldId="285"/>
            <ac:spMk id="21" creationId="{D42D66CA-B046-86AA-5B9E-E7D30494933D}"/>
          </ac:spMkLst>
        </pc:spChg>
        <pc:spChg chg="add mod">
          <ac:chgData name="Lilian BEAUGENDRE" userId="S::lilian.beaugendre@pimmsmediation.fr::c6f6bbe8-3f71-4e49-8301-f768d77bb595" providerId="AD" clId="Web-{D07DA752-65C1-A03A-B923-5A475E83049F}" dt="2024-08-02T13:37:02.984" v="257" actId="1076"/>
          <ac:spMkLst>
            <pc:docMk/>
            <pc:sldMk cId="1677558840" sldId="285"/>
            <ac:spMk id="24" creationId="{9570ADC4-D960-BBC6-4A22-98BB8092B930}"/>
          </ac:spMkLst>
        </pc:spChg>
        <pc:picChg chg="mod">
          <ac:chgData name="Lilian BEAUGENDRE" userId="S::lilian.beaugendre@pimmsmediation.fr::c6f6bbe8-3f71-4e49-8301-f768d77bb595" providerId="AD" clId="Web-{D07DA752-65C1-A03A-B923-5A475E83049F}" dt="2024-08-02T13:36:56.469" v="254" actId="1076"/>
          <ac:picMkLst>
            <pc:docMk/>
            <pc:sldMk cId="1677558840" sldId="285"/>
            <ac:picMk id="9" creationId="{FF558483-A114-2746-68E3-B4C167557F0C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6:36.765" v="246" actId="1076"/>
          <ac:picMkLst>
            <pc:docMk/>
            <pc:sldMk cId="1677558840" sldId="285"/>
            <ac:picMk id="12" creationId="{823535C8-F254-6107-A1A9-A2819272BC8F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6:52.546" v="252" actId="1076"/>
          <ac:picMkLst>
            <pc:docMk/>
            <pc:sldMk cId="1677558840" sldId="285"/>
            <ac:picMk id="13" creationId="{27E05E70-4F22-F3BB-194F-C000AF376A1A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6:42.140" v="248" actId="1076"/>
          <ac:picMkLst>
            <pc:docMk/>
            <pc:sldMk cId="1677558840" sldId="285"/>
            <ac:picMk id="14" creationId="{50F2A15B-860A-2C55-6839-773E75E1E604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7:00.015" v="256" actId="1076"/>
          <ac:picMkLst>
            <pc:docMk/>
            <pc:sldMk cId="1677558840" sldId="285"/>
            <ac:picMk id="15" creationId="{1440EE0F-66FF-CB6D-FB1F-169594547D95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6:47.765" v="250" actId="1076"/>
          <ac:picMkLst>
            <pc:docMk/>
            <pc:sldMk cId="1677558840" sldId="285"/>
            <ac:picMk id="16" creationId="{7F7F9113-1E79-EC61-B648-627F9AB56BA2}"/>
          </ac:picMkLst>
        </pc:picChg>
        <pc:picChg chg="add mod">
          <ac:chgData name="Lilian BEAUGENDRE" userId="S::lilian.beaugendre@pimmsmediation.fr::c6f6bbe8-3f71-4e49-8301-f768d77bb595" providerId="AD" clId="Web-{D07DA752-65C1-A03A-B923-5A475E83049F}" dt="2024-08-02T13:37:03" v="258" actId="1076"/>
          <ac:picMkLst>
            <pc:docMk/>
            <pc:sldMk cId="1677558840" sldId="285"/>
            <ac:picMk id="26" creationId="{E879DEA6-3DB6-7DC1-2597-233336AD1386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D07DA752-65C1-A03A-B923-5A475E83049F}" dt="2024-08-02T13:39:21.192" v="344" actId="20577"/>
        <pc:sldMkLst>
          <pc:docMk/>
          <pc:sldMk cId="1399300032" sldId="286"/>
        </pc:sldMkLst>
        <pc:spChg chg="del">
          <ac:chgData name="Lilian BEAUGENDRE" userId="S::lilian.beaugendre@pimmsmediation.fr::c6f6bbe8-3f71-4e49-8301-f768d77bb595" providerId="AD" clId="Web-{D07DA752-65C1-A03A-B923-5A475E83049F}" dt="2024-08-02T13:30:12.766" v="178"/>
          <ac:spMkLst>
            <pc:docMk/>
            <pc:sldMk cId="1399300032" sldId="286"/>
            <ac:spMk id="2" creationId="{E4CFBE8D-8882-C30C-C407-C63D99713D4E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6:11.482" v="233" actId="1076"/>
          <ac:spMkLst>
            <pc:docMk/>
            <pc:sldMk cId="1399300032" sldId="286"/>
            <ac:spMk id="5" creationId="{A924D050-A7D3-5995-862B-2B13BBD5277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6:03.326" v="229" actId="1076"/>
          <ac:spMkLst>
            <pc:docMk/>
            <pc:sldMk cId="1399300032" sldId="286"/>
            <ac:spMk id="6" creationId="{CC4CBB08-EE03-0B5F-121F-9890D381DDE5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6:06.045" v="231" actId="1076"/>
          <ac:spMkLst>
            <pc:docMk/>
            <pc:sldMk cId="1399300032" sldId="286"/>
            <ac:spMk id="7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6:14.326" v="235" actId="1076"/>
          <ac:spMkLst>
            <pc:docMk/>
            <pc:sldMk cId="1399300032" sldId="286"/>
            <ac:spMk id="8" creationId="{F323CC99-D364-7EAD-6208-593711D01F85}"/>
          </ac:spMkLst>
        </pc:spChg>
        <pc:spChg chg="del">
          <ac:chgData name="Lilian BEAUGENDRE" userId="S::lilian.beaugendre@pimmsmediation.fr::c6f6bbe8-3f71-4e49-8301-f768d77bb595" providerId="AD" clId="Web-{D07DA752-65C1-A03A-B923-5A475E83049F}" dt="2024-08-02T13:25:32.553" v="154"/>
          <ac:spMkLst>
            <pc:docMk/>
            <pc:sldMk cId="1399300032" sldId="286"/>
            <ac:spMk id="11" creationId="{E7ACA698-E56C-3A58-3C5E-A9640B69AA5B}"/>
          </ac:spMkLst>
        </pc:spChg>
        <pc:spChg chg="add">
          <ac:chgData name="Lilian BEAUGENDRE" userId="S::lilian.beaugendre@pimmsmediation.fr::c6f6bbe8-3f71-4e49-8301-f768d77bb595" providerId="AD" clId="Web-{D07DA752-65C1-A03A-B923-5A475E83049F}" dt="2024-08-02T13:30:37.439" v="184"/>
          <ac:spMkLst>
            <pc:docMk/>
            <pc:sldMk cId="1399300032" sldId="286"/>
            <ac:spMk id="17" creationId="{0D8AF8A1-5078-0D6A-83C1-2E1C78932CB5}"/>
          </ac:spMkLst>
        </pc:spChg>
        <pc:spChg chg="add mod">
          <ac:chgData name="Lilian BEAUGENDRE" userId="S::lilian.beaugendre@pimmsmediation.fr::c6f6bbe8-3f71-4e49-8301-f768d77bb595" providerId="AD" clId="Web-{D07DA752-65C1-A03A-B923-5A475E83049F}" dt="2024-08-02T13:39:21.192" v="344" actId="20577"/>
          <ac:spMkLst>
            <pc:docMk/>
            <pc:sldMk cId="1399300032" sldId="286"/>
            <ac:spMk id="21" creationId="{06B732AE-E590-CF64-65BA-E87AADB89F14}"/>
          </ac:spMkLst>
        </pc:spChg>
        <pc:spChg chg="add mod">
          <ac:chgData name="Lilian BEAUGENDRE" userId="S::lilian.beaugendre@pimmsmediation.fr::c6f6bbe8-3f71-4e49-8301-f768d77bb595" providerId="AD" clId="Web-{D07DA752-65C1-A03A-B923-5A475E83049F}" dt="2024-08-02T13:36:16.295" v="237" actId="1076"/>
          <ac:spMkLst>
            <pc:docMk/>
            <pc:sldMk cId="1399300032" sldId="286"/>
            <ac:spMk id="24" creationId="{EA681431-6033-3D3A-ED5F-54FC2F706F05}"/>
          </ac:spMkLst>
        </pc:spChg>
        <pc:picChg chg="mod">
          <ac:chgData name="Lilian BEAUGENDRE" userId="S::lilian.beaugendre@pimmsmediation.fr::c6f6bbe8-3f71-4e49-8301-f768d77bb595" providerId="AD" clId="Web-{D07DA752-65C1-A03A-B923-5A475E83049F}" dt="2024-08-02T13:36:03.341" v="230" actId="1076"/>
          <ac:picMkLst>
            <pc:docMk/>
            <pc:sldMk cId="1399300032" sldId="286"/>
            <ac:picMk id="9" creationId="{FF558483-A114-2746-68E3-B4C167557F0C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6:06.060" v="232" actId="1076"/>
          <ac:picMkLst>
            <pc:docMk/>
            <pc:sldMk cId="1399300032" sldId="286"/>
            <ac:picMk id="13" creationId="{27E05E70-4F22-F3BB-194F-C000AF376A1A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6:11.482" v="234" actId="1076"/>
          <ac:picMkLst>
            <pc:docMk/>
            <pc:sldMk cId="1399300032" sldId="286"/>
            <ac:picMk id="14" creationId="{50F2A15B-860A-2C55-6839-773E75E1E604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6:14.342" v="236" actId="1076"/>
          <ac:picMkLst>
            <pc:docMk/>
            <pc:sldMk cId="1399300032" sldId="286"/>
            <ac:picMk id="15" creationId="{1440EE0F-66FF-CB6D-FB1F-169594547D95}"/>
          </ac:picMkLst>
        </pc:picChg>
        <pc:picChg chg="add mod">
          <ac:chgData name="Lilian BEAUGENDRE" userId="S::lilian.beaugendre@pimmsmediation.fr::c6f6bbe8-3f71-4e49-8301-f768d77bb595" providerId="AD" clId="Web-{D07DA752-65C1-A03A-B923-5A475E83049F}" dt="2024-08-02T13:36:16.311" v="238" actId="1076"/>
          <ac:picMkLst>
            <pc:docMk/>
            <pc:sldMk cId="1399300032" sldId="286"/>
            <ac:picMk id="26" creationId="{589EC5DF-2DFB-8B30-405F-2AA3C6F817DA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D07DA752-65C1-A03A-B923-5A475E83049F}" dt="2024-08-02T13:39:06.395" v="327" actId="14100"/>
        <pc:sldMkLst>
          <pc:docMk/>
          <pc:sldMk cId="361242734" sldId="287"/>
        </pc:sldMkLst>
        <pc:spChg chg="del">
          <ac:chgData name="Lilian BEAUGENDRE" userId="S::lilian.beaugendre@pimmsmediation.fr::c6f6bbe8-3f71-4e49-8301-f768d77bb595" providerId="AD" clId="Web-{D07DA752-65C1-A03A-B923-5A475E83049F}" dt="2024-08-02T13:30:07.907" v="177"/>
          <ac:spMkLst>
            <pc:docMk/>
            <pc:sldMk cId="361242734" sldId="287"/>
            <ac:spMk id="2" creationId="{E4CFBE8D-8882-C30C-C407-C63D99713D4E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3:58.393" v="139" actId="1076"/>
          <ac:spMkLst>
            <pc:docMk/>
            <pc:sldMk cId="361242734" sldId="287"/>
            <ac:spMk id="4" creationId="{154D4FA4-9BDF-F41E-3CA9-F5BBE6796BA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4:00.987" v="141" actId="1076"/>
          <ac:spMkLst>
            <pc:docMk/>
            <pc:sldMk cId="361242734" sldId="287"/>
            <ac:spMk id="5" creationId="{A924D050-A7D3-5995-862B-2B13BBD5277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4:10.550" v="145" actId="1076"/>
          <ac:spMkLst>
            <pc:docMk/>
            <pc:sldMk cId="361242734" sldId="287"/>
            <ac:spMk id="6" creationId="{CC4CBB08-EE03-0B5F-121F-9890D381DDE5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4:13.300" v="147" actId="1076"/>
          <ac:spMkLst>
            <pc:docMk/>
            <pc:sldMk cId="361242734" sldId="287"/>
            <ac:spMk id="7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4:03.784" v="143" actId="1076"/>
          <ac:spMkLst>
            <pc:docMk/>
            <pc:sldMk cId="361242734" sldId="287"/>
            <ac:spMk id="8" creationId="{F323CC99-D364-7EAD-6208-593711D01F85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4:15.940" v="149" actId="1076"/>
          <ac:spMkLst>
            <pc:docMk/>
            <pc:sldMk cId="361242734" sldId="287"/>
            <ac:spMk id="10" creationId="{F4530EDD-7780-A8E6-FAD4-E5E6082856ED}"/>
          </ac:spMkLst>
        </pc:spChg>
        <pc:spChg chg="del">
          <ac:chgData name="Lilian BEAUGENDRE" userId="S::lilian.beaugendre@pimmsmediation.fr::c6f6bbe8-3f71-4e49-8301-f768d77bb595" providerId="AD" clId="Web-{D07DA752-65C1-A03A-B923-5A475E83049F}" dt="2024-08-02T13:25:30.068" v="153"/>
          <ac:spMkLst>
            <pc:docMk/>
            <pc:sldMk cId="361242734" sldId="287"/>
            <ac:spMk id="11" creationId="{E7ACA698-E56C-3A58-3C5E-A9640B69AA5B}"/>
          </ac:spMkLst>
        </pc:spChg>
        <pc:spChg chg="add">
          <ac:chgData name="Lilian BEAUGENDRE" userId="S::lilian.beaugendre@pimmsmediation.fr::c6f6bbe8-3f71-4e49-8301-f768d77bb595" providerId="AD" clId="Web-{D07DA752-65C1-A03A-B923-5A475E83049F}" dt="2024-08-02T13:30:37.392" v="182"/>
          <ac:spMkLst>
            <pc:docMk/>
            <pc:sldMk cId="361242734" sldId="287"/>
            <ac:spMk id="17" creationId="{2B402F4A-0468-4290-BD99-498925CD3158}"/>
          </ac:spMkLst>
        </pc:spChg>
        <pc:spChg chg="add mod">
          <ac:chgData name="Lilian BEAUGENDRE" userId="S::lilian.beaugendre@pimmsmediation.fr::c6f6bbe8-3f71-4e49-8301-f768d77bb595" providerId="AD" clId="Web-{D07DA752-65C1-A03A-B923-5A475E83049F}" dt="2024-08-02T13:39:06.395" v="327" actId="14100"/>
          <ac:spMkLst>
            <pc:docMk/>
            <pc:sldMk cId="361242734" sldId="287"/>
            <ac:spMk id="21" creationId="{79CAA2DB-913B-EDA1-231D-7DED1A754CFB}"/>
          </ac:spMkLst>
        </pc:spChg>
        <pc:spChg chg="add">
          <ac:chgData name="Lilian BEAUGENDRE" userId="S::lilian.beaugendre@pimmsmediation.fr::c6f6bbe8-3f71-4e49-8301-f768d77bb595" providerId="AD" clId="Web-{D07DA752-65C1-A03A-B923-5A475E83049F}" dt="2024-08-02T13:35:44.153" v="219"/>
          <ac:spMkLst>
            <pc:docMk/>
            <pc:sldMk cId="361242734" sldId="287"/>
            <ac:spMk id="24" creationId="{132B9B52-D5E2-7D9D-04DA-260FBA805522}"/>
          </ac:spMkLst>
        </pc:spChg>
        <pc:picChg chg="mod">
          <ac:chgData name="Lilian BEAUGENDRE" userId="S::lilian.beaugendre@pimmsmediation.fr::c6f6bbe8-3f71-4e49-8301-f768d77bb595" providerId="AD" clId="Web-{D07DA752-65C1-A03A-B923-5A475E83049F}" dt="2024-08-02T13:24:10.565" v="146" actId="1076"/>
          <ac:picMkLst>
            <pc:docMk/>
            <pc:sldMk cId="361242734" sldId="287"/>
            <ac:picMk id="9" creationId="{FF558483-A114-2746-68E3-B4C167557F0C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23:58.409" v="140" actId="1076"/>
          <ac:picMkLst>
            <pc:docMk/>
            <pc:sldMk cId="361242734" sldId="287"/>
            <ac:picMk id="12" creationId="{823535C8-F254-6107-A1A9-A2819272BC8F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24:13.300" v="148" actId="1076"/>
          <ac:picMkLst>
            <pc:docMk/>
            <pc:sldMk cId="361242734" sldId="287"/>
            <ac:picMk id="13" creationId="{27E05E70-4F22-F3BB-194F-C000AF376A1A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24:01.002" v="142" actId="1076"/>
          <ac:picMkLst>
            <pc:docMk/>
            <pc:sldMk cId="361242734" sldId="287"/>
            <ac:picMk id="14" creationId="{50F2A15B-860A-2C55-6839-773E75E1E604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24:03.784" v="144" actId="1076"/>
          <ac:picMkLst>
            <pc:docMk/>
            <pc:sldMk cId="361242734" sldId="287"/>
            <ac:picMk id="15" creationId="{1440EE0F-66FF-CB6D-FB1F-169594547D95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24:15.956" v="150" actId="1076"/>
          <ac:picMkLst>
            <pc:docMk/>
            <pc:sldMk cId="361242734" sldId="287"/>
            <ac:picMk id="16" creationId="{7F7F9113-1E79-EC61-B648-627F9AB56BA2}"/>
          </ac:picMkLst>
        </pc:picChg>
        <pc:picChg chg="add">
          <ac:chgData name="Lilian BEAUGENDRE" userId="S::lilian.beaugendre@pimmsmediation.fr::c6f6bbe8-3f71-4e49-8301-f768d77bb595" providerId="AD" clId="Web-{D07DA752-65C1-A03A-B923-5A475E83049F}" dt="2024-08-02T13:35:44.185" v="220"/>
          <ac:picMkLst>
            <pc:docMk/>
            <pc:sldMk cId="361242734" sldId="287"/>
            <ac:picMk id="26" creationId="{D2BA19B9-7B63-BBAF-5D61-0B01A5355410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D07DA752-65C1-A03A-B923-5A475E83049F}" dt="2024-08-02T13:38:39.722" v="304" actId="20577"/>
        <pc:sldMkLst>
          <pc:docMk/>
          <pc:sldMk cId="518630312" sldId="288"/>
        </pc:sldMkLst>
        <pc:spChg chg="del">
          <ac:chgData name="Lilian BEAUGENDRE" userId="S::lilian.beaugendre@pimmsmediation.fr::c6f6bbe8-3f71-4e49-8301-f768d77bb595" providerId="AD" clId="Web-{D07DA752-65C1-A03A-B923-5A475E83049F}" dt="2024-08-02T13:29:59.641" v="176"/>
          <ac:spMkLst>
            <pc:docMk/>
            <pc:sldMk cId="518630312" sldId="288"/>
            <ac:spMk id="2" creationId="{E4CFBE8D-8882-C30C-C407-C63D99713D4E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1:20.372" v="112" actId="1076"/>
          <ac:spMkLst>
            <pc:docMk/>
            <pc:sldMk cId="518630312" sldId="288"/>
            <ac:spMk id="4" creationId="{154D4FA4-9BDF-F41E-3CA9-F5BBE6796BA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1:20.403" v="114" actId="1076"/>
          <ac:spMkLst>
            <pc:docMk/>
            <pc:sldMk cId="518630312" sldId="288"/>
            <ac:spMk id="5" creationId="{A924D050-A7D3-5995-862B-2B13BBD5277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1:01.058" v="106" actId="1076"/>
          <ac:spMkLst>
            <pc:docMk/>
            <pc:sldMk cId="518630312" sldId="288"/>
            <ac:spMk id="6" creationId="{CC4CBB08-EE03-0B5F-121F-9890D381DDE5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1:06.199" v="108" actId="1076"/>
          <ac:spMkLst>
            <pc:docMk/>
            <pc:sldMk cId="518630312" sldId="288"/>
            <ac:spMk id="7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1:20.434" v="116" actId="1076"/>
          <ac:spMkLst>
            <pc:docMk/>
            <pc:sldMk cId="518630312" sldId="288"/>
            <ac:spMk id="8" creationId="{F323CC99-D364-7EAD-6208-593711D01F85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21:08.856" v="110" actId="1076"/>
          <ac:spMkLst>
            <pc:docMk/>
            <pc:sldMk cId="518630312" sldId="288"/>
            <ac:spMk id="10" creationId="{F4530EDD-7780-A8E6-FAD4-E5E6082856ED}"/>
          </ac:spMkLst>
        </pc:spChg>
        <pc:spChg chg="del mod">
          <ac:chgData name="Lilian BEAUGENDRE" userId="S::lilian.beaugendre@pimmsmediation.fr::c6f6bbe8-3f71-4e49-8301-f768d77bb595" providerId="AD" clId="Web-{D07DA752-65C1-A03A-B923-5A475E83049F}" dt="2024-08-02T13:25:30.053" v="152"/>
          <ac:spMkLst>
            <pc:docMk/>
            <pc:sldMk cId="518630312" sldId="288"/>
            <ac:spMk id="11" creationId="{E7ACA698-E56C-3A58-3C5E-A9640B69AA5B}"/>
          </ac:spMkLst>
        </pc:spChg>
        <pc:spChg chg="add">
          <ac:chgData name="Lilian BEAUGENDRE" userId="S::lilian.beaugendre@pimmsmediation.fr::c6f6bbe8-3f71-4e49-8301-f768d77bb595" providerId="AD" clId="Web-{D07DA752-65C1-A03A-B923-5A475E83049F}" dt="2024-08-02T13:30:22.907" v="180"/>
          <ac:spMkLst>
            <pc:docMk/>
            <pc:sldMk cId="518630312" sldId="288"/>
            <ac:spMk id="17" creationId="{6B106317-6080-7161-712F-F0A2C4476E99}"/>
          </ac:spMkLst>
        </pc:spChg>
        <pc:spChg chg="add mod">
          <ac:chgData name="Lilian BEAUGENDRE" userId="S::lilian.beaugendre@pimmsmediation.fr::c6f6bbe8-3f71-4e49-8301-f768d77bb595" providerId="AD" clId="Web-{D07DA752-65C1-A03A-B923-5A475E83049F}" dt="2024-08-02T13:38:39.722" v="304" actId="20577"/>
          <ac:spMkLst>
            <pc:docMk/>
            <pc:sldMk cId="518630312" sldId="288"/>
            <ac:spMk id="21" creationId="{F7575B9B-3F77-852C-5087-50505E754E3C}"/>
          </ac:spMkLst>
        </pc:spChg>
        <pc:spChg chg="add">
          <ac:chgData name="Lilian BEAUGENDRE" userId="S::lilian.beaugendre@pimmsmediation.fr::c6f6bbe8-3f71-4e49-8301-f768d77bb595" providerId="AD" clId="Web-{D07DA752-65C1-A03A-B923-5A475E83049F}" dt="2024-08-02T13:35:40.653" v="217"/>
          <ac:spMkLst>
            <pc:docMk/>
            <pc:sldMk cId="518630312" sldId="288"/>
            <ac:spMk id="26" creationId="{0AE4540E-1EE1-DD7E-A7CD-2B19171CDCF3}"/>
          </ac:spMkLst>
        </pc:spChg>
        <pc:picChg chg="mod">
          <ac:chgData name="Lilian BEAUGENDRE" userId="S::lilian.beaugendre@pimmsmediation.fr::c6f6bbe8-3f71-4e49-8301-f768d77bb595" providerId="AD" clId="Web-{D07DA752-65C1-A03A-B923-5A475E83049F}" dt="2024-08-02T13:21:01.074" v="107" actId="1076"/>
          <ac:picMkLst>
            <pc:docMk/>
            <pc:sldMk cId="518630312" sldId="288"/>
            <ac:picMk id="9" creationId="{FF558483-A114-2746-68E3-B4C167557F0C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21:20.372" v="113" actId="1076"/>
          <ac:picMkLst>
            <pc:docMk/>
            <pc:sldMk cId="518630312" sldId="288"/>
            <ac:picMk id="12" creationId="{823535C8-F254-6107-A1A9-A2819272BC8F}"/>
          </ac:picMkLst>
        </pc:picChg>
        <pc:picChg chg="del mod">
          <ac:chgData name="Lilian BEAUGENDRE" userId="S::lilian.beaugendre@pimmsmediation.fr::c6f6bbe8-3f71-4e49-8301-f768d77bb595" providerId="AD" clId="Web-{D07DA752-65C1-A03A-B923-5A475E83049F}" dt="2024-08-02T13:33:05.397" v="198"/>
          <ac:picMkLst>
            <pc:docMk/>
            <pc:sldMk cId="518630312" sldId="288"/>
            <ac:picMk id="13" creationId="{27E05E70-4F22-F3BB-194F-C000AF376A1A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21:20.418" v="115" actId="1076"/>
          <ac:picMkLst>
            <pc:docMk/>
            <pc:sldMk cId="518630312" sldId="288"/>
            <ac:picMk id="14" creationId="{50F2A15B-860A-2C55-6839-773E75E1E604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21:20.450" v="117" actId="1076"/>
          <ac:picMkLst>
            <pc:docMk/>
            <pc:sldMk cId="518630312" sldId="288"/>
            <ac:picMk id="15" creationId="{1440EE0F-66FF-CB6D-FB1F-169594547D95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21:08.871" v="111" actId="1076"/>
          <ac:picMkLst>
            <pc:docMk/>
            <pc:sldMk cId="518630312" sldId="288"/>
            <ac:picMk id="16" creationId="{7F7F9113-1E79-EC61-B648-627F9AB56BA2}"/>
          </ac:picMkLst>
        </pc:picChg>
        <pc:picChg chg="add mod">
          <ac:chgData name="Lilian BEAUGENDRE" userId="S::lilian.beaugendre@pimmsmediation.fr::c6f6bbe8-3f71-4e49-8301-f768d77bb595" providerId="AD" clId="Web-{D07DA752-65C1-A03A-B923-5A475E83049F}" dt="2024-08-02T13:33:13.413" v="200" actId="1076"/>
          <ac:picMkLst>
            <pc:docMk/>
            <pc:sldMk cId="518630312" sldId="288"/>
            <ac:picMk id="24" creationId="{40801458-D08D-2D09-7129-54BC8ABE9222}"/>
          </ac:picMkLst>
        </pc:picChg>
        <pc:picChg chg="add">
          <ac:chgData name="Lilian BEAUGENDRE" userId="S::lilian.beaugendre@pimmsmediation.fr::c6f6bbe8-3f71-4e49-8301-f768d77bb595" providerId="AD" clId="Web-{D07DA752-65C1-A03A-B923-5A475E83049F}" dt="2024-08-02T13:35:40.684" v="218"/>
          <ac:picMkLst>
            <pc:docMk/>
            <pc:sldMk cId="518630312" sldId="288"/>
            <ac:picMk id="28" creationId="{AC02201B-FEDF-0EB9-E9FA-7D98E5081C0A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D07DA752-65C1-A03A-B923-5A475E83049F}" dt="2024-08-02T13:38:26.503" v="294" actId="14100"/>
        <pc:sldMkLst>
          <pc:docMk/>
          <pc:sldMk cId="3887623925" sldId="289"/>
        </pc:sldMkLst>
        <pc:spChg chg="del mod">
          <ac:chgData name="Lilian BEAUGENDRE" userId="S::lilian.beaugendre@pimmsmediation.fr::c6f6bbe8-3f71-4e49-8301-f768d77bb595" providerId="AD" clId="Web-{D07DA752-65C1-A03A-B923-5A475E83049F}" dt="2024-08-02T13:29:43.796" v="173"/>
          <ac:spMkLst>
            <pc:docMk/>
            <pc:sldMk cId="3887623925" sldId="289"/>
            <ac:spMk id="2" creationId="{E4CFBE8D-8882-C30C-C407-C63D99713D4E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19:58.447" v="82" actId="1076"/>
          <ac:spMkLst>
            <pc:docMk/>
            <pc:sldMk cId="3887623925" sldId="289"/>
            <ac:spMk id="4" creationId="{154D4FA4-9BDF-F41E-3CA9-F5BBE6796BA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19:56.056" v="80" actId="1076"/>
          <ac:spMkLst>
            <pc:docMk/>
            <pc:sldMk cId="3887623925" sldId="289"/>
            <ac:spMk id="5" creationId="{A924D050-A7D3-5995-862B-2B13BBD5277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19:47.446" v="72" actId="1076"/>
          <ac:spMkLst>
            <pc:docMk/>
            <pc:sldMk cId="3887623925" sldId="289"/>
            <ac:spMk id="6" creationId="{CC4CBB08-EE03-0B5F-121F-9890D381DDE5}"/>
          </ac:spMkLst>
        </pc:spChg>
        <pc:spChg chg="add del mod">
          <ac:chgData name="Lilian BEAUGENDRE" userId="S::lilian.beaugendre@pimmsmediation.fr::c6f6bbe8-3f71-4e49-8301-f768d77bb595" providerId="AD" clId="Web-{D07DA752-65C1-A03A-B923-5A475E83049F}" dt="2024-08-02T13:30:51.861" v="190"/>
          <ac:spMkLst>
            <pc:docMk/>
            <pc:sldMk cId="3887623925" sldId="289"/>
            <ac:spMk id="7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19:53.478" v="78" actId="1076"/>
          <ac:spMkLst>
            <pc:docMk/>
            <pc:sldMk cId="3887623925" sldId="289"/>
            <ac:spMk id="8" creationId="{F323CC99-D364-7EAD-6208-593711D01F85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19:50.900" v="76" actId="1076"/>
          <ac:spMkLst>
            <pc:docMk/>
            <pc:sldMk cId="3887623925" sldId="289"/>
            <ac:spMk id="10" creationId="{F4530EDD-7780-A8E6-FAD4-E5E6082856ED}"/>
          </ac:spMkLst>
        </pc:spChg>
        <pc:spChg chg="del mod">
          <ac:chgData name="Lilian BEAUGENDRE" userId="S::lilian.beaugendre@pimmsmediation.fr::c6f6bbe8-3f71-4e49-8301-f768d77bb595" providerId="AD" clId="Web-{D07DA752-65C1-A03A-B923-5A475E83049F}" dt="2024-08-02T13:25:23.943" v="151"/>
          <ac:spMkLst>
            <pc:docMk/>
            <pc:sldMk cId="3887623925" sldId="289"/>
            <ac:spMk id="11" creationId="{E7ACA698-E56C-3A58-3C5E-A9640B69AA5B}"/>
          </ac:spMkLst>
        </pc:spChg>
        <pc:spChg chg="add">
          <ac:chgData name="Lilian BEAUGENDRE" userId="S::lilian.beaugendre@pimmsmediation.fr::c6f6bbe8-3f71-4e49-8301-f768d77bb595" providerId="AD" clId="Web-{D07DA752-65C1-A03A-B923-5A475E83049F}" dt="2024-08-02T13:29:54.453" v="174"/>
          <ac:spMkLst>
            <pc:docMk/>
            <pc:sldMk cId="3887623925" sldId="289"/>
            <ac:spMk id="17" creationId="{88A538BC-79EC-1300-2187-055809B1D738}"/>
          </ac:spMkLst>
        </pc:spChg>
        <pc:spChg chg="add mod">
          <ac:chgData name="Lilian BEAUGENDRE" userId="S::lilian.beaugendre@pimmsmediation.fr::c6f6bbe8-3f71-4e49-8301-f768d77bb595" providerId="AD" clId="Web-{D07DA752-65C1-A03A-B923-5A475E83049F}" dt="2024-08-02T13:38:26.503" v="294" actId="14100"/>
          <ac:spMkLst>
            <pc:docMk/>
            <pc:sldMk cId="3887623925" sldId="289"/>
            <ac:spMk id="21" creationId="{59936F5C-99FE-045F-471D-0397391666E7}"/>
          </ac:spMkLst>
        </pc:spChg>
        <pc:spChg chg="add">
          <ac:chgData name="Lilian BEAUGENDRE" userId="S::lilian.beaugendre@pimmsmediation.fr::c6f6bbe8-3f71-4e49-8301-f768d77bb595" providerId="AD" clId="Web-{D07DA752-65C1-A03A-B923-5A475E83049F}" dt="2024-08-02T13:35:37.403" v="215"/>
          <ac:spMkLst>
            <pc:docMk/>
            <pc:sldMk cId="3887623925" sldId="289"/>
            <ac:spMk id="25" creationId="{942BDB14-CA5F-16BE-D514-EEDD6DA3FBCD}"/>
          </ac:spMkLst>
        </pc:spChg>
        <pc:picChg chg="mod">
          <ac:chgData name="Lilian BEAUGENDRE" userId="S::lilian.beaugendre@pimmsmediation.fr::c6f6bbe8-3f71-4e49-8301-f768d77bb595" providerId="AD" clId="Web-{D07DA752-65C1-A03A-B923-5A475E83049F}" dt="2024-08-02T13:19:47.462" v="73" actId="1076"/>
          <ac:picMkLst>
            <pc:docMk/>
            <pc:sldMk cId="3887623925" sldId="289"/>
            <ac:picMk id="9" creationId="{FF558483-A114-2746-68E3-B4C167557F0C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19:58.462" v="83" actId="1076"/>
          <ac:picMkLst>
            <pc:docMk/>
            <pc:sldMk cId="3887623925" sldId="289"/>
            <ac:picMk id="12" creationId="{823535C8-F254-6107-A1A9-A2819272BC8F}"/>
          </ac:picMkLst>
        </pc:picChg>
        <pc:picChg chg="del mod">
          <ac:chgData name="Lilian BEAUGENDRE" userId="S::lilian.beaugendre@pimmsmediation.fr::c6f6bbe8-3f71-4e49-8301-f768d77bb595" providerId="AD" clId="Web-{D07DA752-65C1-A03A-B923-5A475E83049F}" dt="2024-08-02T13:30:43.173" v="188"/>
          <ac:picMkLst>
            <pc:docMk/>
            <pc:sldMk cId="3887623925" sldId="289"/>
            <ac:picMk id="13" creationId="{27E05E70-4F22-F3BB-194F-C000AF376A1A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19:56.072" v="81" actId="1076"/>
          <ac:picMkLst>
            <pc:docMk/>
            <pc:sldMk cId="3887623925" sldId="289"/>
            <ac:picMk id="14" creationId="{50F2A15B-860A-2C55-6839-773E75E1E604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19:53.493" v="79" actId="1076"/>
          <ac:picMkLst>
            <pc:docMk/>
            <pc:sldMk cId="3887623925" sldId="289"/>
            <ac:picMk id="15" creationId="{1440EE0F-66FF-CB6D-FB1F-169594547D95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19:50.915" v="77" actId="1076"/>
          <ac:picMkLst>
            <pc:docMk/>
            <pc:sldMk cId="3887623925" sldId="289"/>
            <ac:picMk id="16" creationId="{7F7F9113-1E79-EC61-B648-627F9AB56BA2}"/>
          </ac:picMkLst>
        </pc:picChg>
        <pc:picChg chg="add mod">
          <ac:chgData name="Lilian BEAUGENDRE" userId="S::lilian.beaugendre@pimmsmediation.fr::c6f6bbe8-3f71-4e49-8301-f768d77bb595" providerId="AD" clId="Web-{D07DA752-65C1-A03A-B923-5A475E83049F}" dt="2024-08-02T13:32:41.053" v="194" actId="1076"/>
          <ac:picMkLst>
            <pc:docMk/>
            <pc:sldMk cId="3887623925" sldId="289"/>
            <ac:picMk id="23" creationId="{5AFC0770-E5EF-277D-CD48-B37B3BF85E82}"/>
          </ac:picMkLst>
        </pc:picChg>
        <pc:picChg chg="add">
          <ac:chgData name="Lilian BEAUGENDRE" userId="S::lilian.beaugendre@pimmsmediation.fr::c6f6bbe8-3f71-4e49-8301-f768d77bb595" providerId="AD" clId="Web-{D07DA752-65C1-A03A-B923-5A475E83049F}" dt="2024-08-02T13:35:37.419" v="216"/>
          <ac:picMkLst>
            <pc:docMk/>
            <pc:sldMk cId="3887623925" sldId="289"/>
            <ac:picMk id="27" creationId="{CEAE64A7-1DF6-6A86-44F3-9C78578AFDD0}"/>
          </ac:picMkLst>
        </pc:picChg>
      </pc:sldChg>
      <pc:sldChg chg="modSp add replId">
        <pc:chgData name="Lilian BEAUGENDRE" userId="S::lilian.beaugendre@pimmsmediation.fr::c6f6bbe8-3f71-4e49-8301-f768d77bb595" providerId="AD" clId="Web-{D07DA752-65C1-A03A-B923-5A475E83049F}" dt="2024-08-02T13:40:25.882" v="373" actId="20577"/>
        <pc:sldMkLst>
          <pc:docMk/>
          <pc:sldMk cId="3281100705" sldId="290"/>
        </pc:sldMkLst>
        <pc:spChg chg="mod">
          <ac:chgData name="Lilian BEAUGENDRE" userId="S::lilian.beaugendre@pimmsmediation.fr::c6f6bbe8-3f71-4e49-8301-f768d77bb595" providerId="AD" clId="Web-{D07DA752-65C1-A03A-B923-5A475E83049F}" dt="2024-08-02T13:37:49.095" v="272" actId="1076"/>
          <ac:spMkLst>
            <pc:docMk/>
            <pc:sldMk cId="3281100705" sldId="290"/>
            <ac:spMk id="4" creationId="{154D4FA4-9BDF-F41E-3CA9-F5BBE6796BA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7:51.127" v="274" actId="1076"/>
          <ac:spMkLst>
            <pc:docMk/>
            <pc:sldMk cId="3281100705" sldId="290"/>
            <ac:spMk id="5" creationId="{A924D050-A7D3-5995-862B-2B13BBD52771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7:44.970" v="268" actId="1076"/>
          <ac:spMkLst>
            <pc:docMk/>
            <pc:sldMk cId="3281100705" sldId="290"/>
            <ac:spMk id="6" creationId="{CC4CBB08-EE03-0B5F-121F-9890D381DDE5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7:42.736" v="265" actId="1076"/>
          <ac:spMkLst>
            <pc:docMk/>
            <pc:sldMk cId="3281100705" sldId="290"/>
            <ac:spMk id="7" creationId="{F6CD1AD2-B8DD-8CD5-11F2-5F4FD451A08C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7:53.814" v="276" actId="1076"/>
          <ac:spMkLst>
            <pc:docMk/>
            <pc:sldMk cId="3281100705" sldId="290"/>
            <ac:spMk id="8" creationId="{F323CC99-D364-7EAD-6208-593711D01F85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7:46.783" v="270" actId="1076"/>
          <ac:spMkLst>
            <pc:docMk/>
            <pc:sldMk cId="3281100705" sldId="290"/>
            <ac:spMk id="10" creationId="{F4530EDD-7780-A8E6-FAD4-E5E6082856ED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40:25.882" v="373" actId="20577"/>
          <ac:spMkLst>
            <pc:docMk/>
            <pc:sldMk cId="3281100705" sldId="290"/>
            <ac:spMk id="21" creationId="{D42D66CA-B046-86AA-5B9E-E7D30494933D}"/>
          </ac:spMkLst>
        </pc:spChg>
        <pc:spChg chg="mod">
          <ac:chgData name="Lilian BEAUGENDRE" userId="S::lilian.beaugendre@pimmsmediation.fr::c6f6bbe8-3f71-4e49-8301-f768d77bb595" providerId="AD" clId="Web-{D07DA752-65C1-A03A-B923-5A475E83049F}" dt="2024-08-02T13:37:57.002" v="278" actId="1076"/>
          <ac:spMkLst>
            <pc:docMk/>
            <pc:sldMk cId="3281100705" sldId="290"/>
            <ac:spMk id="24" creationId="{9570ADC4-D960-BBC6-4A22-98BB8092B930}"/>
          </ac:spMkLst>
        </pc:spChg>
        <pc:picChg chg="mod">
          <ac:chgData name="Lilian BEAUGENDRE" userId="S::lilian.beaugendre@pimmsmediation.fr::c6f6bbe8-3f71-4e49-8301-f768d77bb595" providerId="AD" clId="Web-{D07DA752-65C1-A03A-B923-5A475E83049F}" dt="2024-08-02T13:37:44.986" v="269" actId="1076"/>
          <ac:picMkLst>
            <pc:docMk/>
            <pc:sldMk cId="3281100705" sldId="290"/>
            <ac:picMk id="9" creationId="{FF558483-A114-2746-68E3-B4C167557F0C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7:49.111" v="273" actId="1076"/>
          <ac:picMkLst>
            <pc:docMk/>
            <pc:sldMk cId="3281100705" sldId="290"/>
            <ac:picMk id="12" creationId="{823535C8-F254-6107-A1A9-A2819272BC8F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7:42.751" v="267" actId="1076"/>
          <ac:picMkLst>
            <pc:docMk/>
            <pc:sldMk cId="3281100705" sldId="290"/>
            <ac:picMk id="13" creationId="{27E05E70-4F22-F3BB-194F-C000AF376A1A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7:51.142" v="275" actId="1076"/>
          <ac:picMkLst>
            <pc:docMk/>
            <pc:sldMk cId="3281100705" sldId="290"/>
            <ac:picMk id="14" creationId="{50F2A15B-860A-2C55-6839-773E75E1E604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7:53.830" v="277" actId="1076"/>
          <ac:picMkLst>
            <pc:docMk/>
            <pc:sldMk cId="3281100705" sldId="290"/>
            <ac:picMk id="15" creationId="{1440EE0F-66FF-CB6D-FB1F-169594547D95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7:46.798" v="271" actId="1076"/>
          <ac:picMkLst>
            <pc:docMk/>
            <pc:sldMk cId="3281100705" sldId="290"/>
            <ac:picMk id="16" creationId="{7F7F9113-1E79-EC61-B648-627F9AB56BA2}"/>
          </ac:picMkLst>
        </pc:picChg>
        <pc:picChg chg="mod">
          <ac:chgData name="Lilian BEAUGENDRE" userId="S::lilian.beaugendre@pimmsmediation.fr::c6f6bbe8-3f71-4e49-8301-f768d77bb595" providerId="AD" clId="Web-{D07DA752-65C1-A03A-B923-5A475E83049F}" dt="2024-08-02T13:37:57.018" v="279" actId="1076"/>
          <ac:picMkLst>
            <pc:docMk/>
            <pc:sldMk cId="3281100705" sldId="290"/>
            <ac:picMk id="26" creationId="{E879DEA6-3DB6-7DC1-2597-233336AD1386}"/>
          </ac:picMkLst>
        </pc:picChg>
      </pc:sldChg>
    </pc:docChg>
  </pc:docChgLst>
  <pc:docChgLst>
    <pc:chgData name="Lilian BEAUGENDRE" userId="S::lilian.beaugendre@pimmsmediation.fr::c6f6bbe8-3f71-4e49-8301-f768d77bb595" providerId="AD" clId="Web-{499A6B09-ED15-8CE4-23A7-FCB91DB10D0F}"/>
    <pc:docChg chg="addSld delSld modSld sldOrd">
      <pc:chgData name="Lilian BEAUGENDRE" userId="S::lilian.beaugendre@pimmsmediation.fr::c6f6bbe8-3f71-4e49-8301-f768d77bb595" providerId="AD" clId="Web-{499A6B09-ED15-8CE4-23A7-FCB91DB10D0F}" dt="2024-08-07T14:41:29.818" v="799"/>
      <pc:docMkLst>
        <pc:docMk/>
      </pc:docMkLst>
      <pc:sldChg chg="add del">
        <pc:chgData name="Lilian BEAUGENDRE" userId="S::lilian.beaugendre@pimmsmediation.fr::c6f6bbe8-3f71-4e49-8301-f768d77bb595" providerId="AD" clId="Web-{499A6B09-ED15-8CE4-23A7-FCB91DB10D0F}" dt="2024-08-07T14:23:32.094" v="554"/>
        <pc:sldMkLst>
          <pc:docMk/>
          <pc:sldMk cId="1316314155" sldId="260"/>
        </pc:sldMkLst>
      </pc:sldChg>
      <pc:sldChg chg="addSp delSp modSp add del">
        <pc:chgData name="Lilian BEAUGENDRE" userId="S::lilian.beaugendre@pimmsmediation.fr::c6f6bbe8-3f71-4e49-8301-f768d77bb595" providerId="AD" clId="Web-{499A6B09-ED15-8CE4-23A7-FCB91DB10D0F}" dt="2024-08-07T14:23:32.110" v="556"/>
        <pc:sldMkLst>
          <pc:docMk/>
          <pc:sldMk cId="782330594" sldId="261"/>
        </pc:sldMkLst>
        <pc:spChg chg="del">
          <ac:chgData name="Lilian BEAUGENDRE" userId="S::lilian.beaugendre@pimmsmediation.fr::c6f6bbe8-3f71-4e49-8301-f768d77bb595" providerId="AD" clId="Web-{499A6B09-ED15-8CE4-23A7-FCB91DB10D0F}" dt="2024-08-07T14:19:32.399" v="496"/>
          <ac:spMkLst>
            <pc:docMk/>
            <pc:sldMk cId="782330594" sldId="261"/>
            <ac:spMk id="2" creationId="{82A19CC8-51B8-6215-A338-CC1E1C68BD3B}"/>
          </ac:spMkLst>
        </pc:spChg>
        <pc:spChg chg="del">
          <ac:chgData name="Lilian BEAUGENDRE" userId="S::lilian.beaugendre@pimmsmediation.fr::c6f6bbe8-3f71-4e49-8301-f768d77bb595" providerId="AD" clId="Web-{499A6B09-ED15-8CE4-23A7-FCB91DB10D0F}" dt="2024-08-07T14:19:32.399" v="494"/>
          <ac:spMkLst>
            <pc:docMk/>
            <pc:sldMk cId="782330594" sldId="261"/>
            <ac:spMk id="4" creationId="{5A0E115D-06B6-8F98-0EBE-BAD50DF0A528}"/>
          </ac:spMkLst>
        </pc:spChg>
        <pc:spChg chg="del">
          <ac:chgData name="Lilian BEAUGENDRE" userId="S::lilian.beaugendre@pimmsmediation.fr::c6f6bbe8-3f71-4e49-8301-f768d77bb595" providerId="AD" clId="Web-{499A6B09-ED15-8CE4-23A7-FCB91DB10D0F}" dt="2024-08-07T14:19:32.399" v="493"/>
          <ac:spMkLst>
            <pc:docMk/>
            <pc:sldMk cId="782330594" sldId="261"/>
            <ac:spMk id="6" creationId="{22BAB14F-D910-8D6C-A832-65673A95222D}"/>
          </ac:spMkLst>
        </pc:spChg>
        <pc:spChg chg="del">
          <ac:chgData name="Lilian BEAUGENDRE" userId="S::lilian.beaugendre@pimmsmediation.fr::c6f6bbe8-3f71-4e49-8301-f768d77bb595" providerId="AD" clId="Web-{499A6B09-ED15-8CE4-23A7-FCB91DB10D0F}" dt="2024-08-07T14:19:32.399" v="492"/>
          <ac:spMkLst>
            <pc:docMk/>
            <pc:sldMk cId="782330594" sldId="261"/>
            <ac:spMk id="9" creationId="{A1B11632-811F-C7A4-7B3B-F296F9D2BDAF}"/>
          </ac:spMkLst>
        </pc:spChg>
        <pc:spChg chg="mod">
          <ac:chgData name="Lilian BEAUGENDRE" userId="S::lilian.beaugendre@pimmsmediation.fr::c6f6bbe8-3f71-4e49-8301-f768d77bb595" providerId="AD" clId="Web-{499A6B09-ED15-8CE4-23A7-FCB91DB10D0F}" dt="2024-08-07T14:22:55.749" v="551" actId="20577"/>
          <ac:spMkLst>
            <pc:docMk/>
            <pc:sldMk cId="782330594" sldId="261"/>
            <ac:spMk id="18" creationId="{61C0D740-4C8E-B083-A8BA-C8D7B5537AB5}"/>
          </ac:spMkLst>
        </pc:spChg>
        <pc:picChg chg="del">
          <ac:chgData name="Lilian BEAUGENDRE" userId="S::lilian.beaugendre@pimmsmediation.fr::c6f6bbe8-3f71-4e49-8301-f768d77bb595" providerId="AD" clId="Web-{499A6B09-ED15-8CE4-23A7-FCB91DB10D0F}" dt="2024-08-07T14:19:32.399" v="495"/>
          <ac:picMkLst>
            <pc:docMk/>
            <pc:sldMk cId="782330594" sldId="261"/>
            <ac:picMk id="3" creationId="{FD3141D9-49AA-470C-A18B-02D4734240BF}"/>
          </ac:picMkLst>
        </pc:picChg>
        <pc:picChg chg="add del mod">
          <ac:chgData name="Lilian BEAUGENDRE" userId="S::lilian.beaugendre@pimmsmediation.fr::c6f6bbe8-3f71-4e49-8301-f768d77bb595" providerId="AD" clId="Web-{499A6B09-ED15-8CE4-23A7-FCB91DB10D0F}" dt="2024-08-07T14:20:08.728" v="500"/>
          <ac:picMkLst>
            <pc:docMk/>
            <pc:sldMk cId="782330594" sldId="261"/>
            <ac:picMk id="5" creationId="{6AA3759D-C18B-D8BF-B4D3-9C27D8F4610F}"/>
          </ac:picMkLst>
        </pc:picChg>
        <pc:picChg chg="add mod">
          <ac:chgData name="Lilian BEAUGENDRE" userId="S::lilian.beaugendre@pimmsmediation.fr::c6f6bbe8-3f71-4e49-8301-f768d77bb595" providerId="AD" clId="Web-{499A6B09-ED15-8CE4-23A7-FCB91DB10D0F}" dt="2024-08-07T14:20:39.010" v="506" actId="1076"/>
          <ac:picMkLst>
            <pc:docMk/>
            <pc:sldMk cId="782330594" sldId="261"/>
            <ac:picMk id="7" creationId="{C37B726A-4714-8A8D-B4DF-EEE39960CBD0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4:19:54.946" v="497"/>
          <ac:picMkLst>
            <pc:docMk/>
            <pc:sldMk cId="782330594" sldId="261"/>
            <ac:picMk id="13" creationId="{2D2BAACE-7C08-9383-DAB7-0C434D983F46}"/>
          </ac:picMkLst>
        </pc:picChg>
      </pc:sldChg>
      <pc:sldChg chg="add del">
        <pc:chgData name="Lilian BEAUGENDRE" userId="S::lilian.beaugendre@pimmsmediation.fr::c6f6bbe8-3f71-4e49-8301-f768d77bb595" providerId="AD" clId="Web-{499A6B09-ED15-8CE4-23A7-FCB91DB10D0F}" dt="2024-08-07T14:23:32.094" v="552"/>
        <pc:sldMkLst>
          <pc:docMk/>
          <pc:sldMk cId="2908712697" sldId="264"/>
        </pc:sldMkLst>
      </pc:sldChg>
      <pc:sldChg chg="addSp delSp modSp">
        <pc:chgData name="Lilian BEAUGENDRE" userId="S::lilian.beaugendre@pimmsmediation.fr::c6f6bbe8-3f71-4e49-8301-f768d77bb595" providerId="AD" clId="Web-{499A6B09-ED15-8CE4-23A7-FCB91DB10D0F}" dt="2024-08-07T12:57:11.076" v="60" actId="1076"/>
        <pc:sldMkLst>
          <pc:docMk/>
          <pc:sldMk cId="1713240335" sldId="299"/>
        </pc:sldMkLst>
        <pc:spChg chg="mod">
          <ac:chgData name="Lilian BEAUGENDRE" userId="S::lilian.beaugendre@pimmsmediation.fr::c6f6bbe8-3f71-4e49-8301-f768d77bb595" providerId="AD" clId="Web-{499A6B09-ED15-8CE4-23A7-FCB91DB10D0F}" dt="2024-08-07T12:51:30.705" v="11" actId="20577"/>
          <ac:spMkLst>
            <pc:docMk/>
            <pc:sldMk cId="1713240335" sldId="299"/>
            <ac:spMk id="4" creationId="{79C87191-1854-CB48-02C4-0F0B13BB7610}"/>
          </ac:spMkLst>
        </pc:spChg>
        <pc:spChg chg="add del mod">
          <ac:chgData name="Lilian BEAUGENDRE" userId="S::lilian.beaugendre@pimmsmediation.fr::c6f6bbe8-3f71-4e49-8301-f768d77bb595" providerId="AD" clId="Web-{499A6B09-ED15-8CE4-23A7-FCB91DB10D0F}" dt="2024-08-07T12:53:26.209" v="26"/>
          <ac:spMkLst>
            <pc:docMk/>
            <pc:sldMk cId="1713240335" sldId="299"/>
            <ac:spMk id="5" creationId="{9DE4BA37-F4B8-4738-E719-029A4FA3AE2A}"/>
          </ac:spMkLst>
        </pc:spChg>
        <pc:spChg chg="add del mod">
          <ac:chgData name="Lilian BEAUGENDRE" userId="S::lilian.beaugendre@pimmsmediation.fr::c6f6bbe8-3f71-4e49-8301-f768d77bb595" providerId="AD" clId="Web-{499A6B09-ED15-8CE4-23A7-FCB91DB10D0F}" dt="2024-08-07T12:54:59.103" v="35"/>
          <ac:spMkLst>
            <pc:docMk/>
            <pc:sldMk cId="1713240335" sldId="299"/>
            <ac:spMk id="6" creationId="{D2610C55-93B5-0B5F-6D7C-92AAD2F0C954}"/>
          </ac:spMkLst>
        </pc:spChg>
        <pc:spChg chg="add del mod">
          <ac:chgData name="Lilian BEAUGENDRE" userId="S::lilian.beaugendre@pimmsmediation.fr::c6f6bbe8-3f71-4e49-8301-f768d77bb595" providerId="AD" clId="Web-{499A6B09-ED15-8CE4-23A7-FCB91DB10D0F}" dt="2024-08-07T12:56:54.857" v="53"/>
          <ac:spMkLst>
            <pc:docMk/>
            <pc:sldMk cId="1713240335" sldId="299"/>
            <ac:spMk id="8" creationId="{C85D02D9-E903-5689-5BAC-6C4F1ABBB0CA}"/>
          </ac:spMkLst>
        </pc:spChg>
        <pc:spChg chg="add del mod">
          <ac:chgData name="Lilian BEAUGENDRE" userId="S::lilian.beaugendre@pimmsmediation.fr::c6f6bbe8-3f71-4e49-8301-f768d77bb595" providerId="AD" clId="Web-{499A6B09-ED15-8CE4-23A7-FCB91DB10D0F}" dt="2024-08-07T12:56:54.857" v="52"/>
          <ac:spMkLst>
            <pc:docMk/>
            <pc:sldMk cId="1713240335" sldId="299"/>
            <ac:spMk id="11" creationId="{8BC2CDA4-76D3-B1A5-E548-95222C45E8CB}"/>
          </ac:spMkLst>
        </pc:spChg>
        <pc:spChg chg="add mod">
          <ac:chgData name="Lilian BEAUGENDRE" userId="S::lilian.beaugendre@pimmsmediation.fr::c6f6bbe8-3f71-4e49-8301-f768d77bb595" providerId="AD" clId="Web-{499A6B09-ED15-8CE4-23A7-FCB91DB10D0F}" dt="2024-08-07T12:57:11.060" v="58" actId="1076"/>
          <ac:spMkLst>
            <pc:docMk/>
            <pc:sldMk cId="1713240335" sldId="299"/>
            <ac:spMk id="13" creationId="{13FF4340-7549-E7AA-5C00-C6A619A01EE6}"/>
          </ac:spMkLst>
        </pc:spChg>
        <pc:spChg chg="add mod">
          <ac:chgData name="Lilian BEAUGENDRE" userId="S::lilian.beaugendre@pimmsmediation.fr::c6f6bbe8-3f71-4e49-8301-f768d77bb595" providerId="AD" clId="Web-{499A6B09-ED15-8CE4-23A7-FCB91DB10D0F}" dt="2024-08-07T12:57:11.076" v="59" actId="1076"/>
          <ac:spMkLst>
            <pc:docMk/>
            <pc:sldMk cId="1713240335" sldId="299"/>
            <ac:spMk id="16" creationId="{FEA55968-79E5-270F-426D-649BA4B97F9A}"/>
          </ac:spMkLst>
        </pc:spChg>
        <pc:picChg chg="add del mod">
          <ac:chgData name="Lilian BEAUGENDRE" userId="S::lilian.beaugendre@pimmsmediation.fr::c6f6bbe8-3f71-4e49-8301-f768d77bb595" providerId="AD" clId="Web-{499A6B09-ED15-8CE4-23A7-FCB91DB10D0F}" dt="2024-08-07T12:56:54.857" v="54"/>
          <ac:picMkLst>
            <pc:docMk/>
            <pc:sldMk cId="1713240335" sldId="299"/>
            <ac:picMk id="3" creationId="{353DA066-44F4-1F9F-589C-3212C6F904B3}"/>
          </ac:picMkLst>
        </pc:picChg>
        <pc:picChg chg="add mod">
          <ac:chgData name="Lilian BEAUGENDRE" userId="S::lilian.beaugendre@pimmsmediation.fr::c6f6bbe8-3f71-4e49-8301-f768d77bb595" providerId="AD" clId="Web-{499A6B09-ED15-8CE4-23A7-FCB91DB10D0F}" dt="2024-08-07T12:57:11.076" v="60" actId="1076"/>
          <ac:picMkLst>
            <pc:docMk/>
            <pc:sldMk cId="1713240335" sldId="299"/>
            <ac:picMk id="19" creationId="{E756DDF8-EE52-A096-6BE9-2D766B4614CB}"/>
          </ac:picMkLst>
        </pc:picChg>
      </pc:sldChg>
      <pc:sldChg chg="addSp delSp modSp">
        <pc:chgData name="Lilian BEAUGENDRE" userId="S::lilian.beaugendre@pimmsmediation.fr::c6f6bbe8-3f71-4e49-8301-f768d77bb595" providerId="AD" clId="Web-{499A6B09-ED15-8CE4-23A7-FCB91DB10D0F}" dt="2024-08-07T12:57:25.764" v="63"/>
        <pc:sldMkLst>
          <pc:docMk/>
          <pc:sldMk cId="251863723" sldId="300"/>
        </pc:sldMkLst>
        <pc:spChg chg="add">
          <ac:chgData name="Lilian BEAUGENDRE" userId="S::lilian.beaugendre@pimmsmediation.fr::c6f6bbe8-3f71-4e49-8301-f768d77bb595" providerId="AD" clId="Web-{499A6B09-ED15-8CE4-23A7-FCB91DB10D0F}" dt="2024-08-07T12:51:39.330" v="13"/>
          <ac:spMkLst>
            <pc:docMk/>
            <pc:sldMk cId="251863723" sldId="300"/>
            <ac:spMk id="3" creationId="{4A7E5F11-97CB-54E5-428E-10335CA49C7D}"/>
          </ac:spMkLst>
        </pc:spChg>
        <pc:spChg chg="del">
          <ac:chgData name="Lilian BEAUGENDRE" userId="S::lilian.beaugendre@pimmsmediation.fr::c6f6bbe8-3f71-4e49-8301-f768d77bb595" providerId="AD" clId="Web-{499A6B09-ED15-8CE4-23A7-FCB91DB10D0F}" dt="2024-08-07T12:51:38.299" v="12"/>
          <ac:spMkLst>
            <pc:docMk/>
            <pc:sldMk cId="251863723" sldId="300"/>
            <ac:spMk id="4" creationId="{79C87191-1854-CB48-02C4-0F0B13BB7610}"/>
          </ac:spMkLst>
        </pc:spChg>
        <pc:spChg chg="add del mod">
          <ac:chgData name="Lilian BEAUGENDRE" userId="S::lilian.beaugendre@pimmsmediation.fr::c6f6bbe8-3f71-4e49-8301-f768d77bb595" providerId="AD" clId="Web-{499A6B09-ED15-8CE4-23A7-FCB91DB10D0F}" dt="2024-08-07T12:56:48.841" v="51"/>
          <ac:spMkLst>
            <pc:docMk/>
            <pc:sldMk cId="251863723" sldId="300"/>
            <ac:spMk id="9" creationId="{CDB0B051-3139-1240-4AB5-CF630FF2889F}"/>
          </ac:spMkLst>
        </pc:spChg>
        <pc:spChg chg="add del mod">
          <ac:chgData name="Lilian BEAUGENDRE" userId="S::lilian.beaugendre@pimmsmediation.fr::c6f6bbe8-3f71-4e49-8301-f768d77bb595" providerId="AD" clId="Web-{499A6B09-ED15-8CE4-23A7-FCB91DB10D0F}" dt="2024-08-07T12:56:48.841" v="50"/>
          <ac:spMkLst>
            <pc:docMk/>
            <pc:sldMk cId="251863723" sldId="300"/>
            <ac:spMk id="11" creationId="{D599D648-4BF2-EAA9-7DF0-41E4B1FF7F99}"/>
          </ac:spMkLst>
        </pc:spChg>
        <pc:spChg chg="add">
          <ac:chgData name="Lilian BEAUGENDRE" userId="S::lilian.beaugendre@pimmsmediation.fr::c6f6bbe8-3f71-4e49-8301-f768d77bb595" providerId="AD" clId="Web-{499A6B09-ED15-8CE4-23A7-FCB91DB10D0F}" dt="2024-08-07T12:57:25.733" v="61"/>
          <ac:spMkLst>
            <pc:docMk/>
            <pc:sldMk cId="251863723" sldId="300"/>
            <ac:spMk id="14" creationId="{E78FE6FA-64A7-A778-2F0B-E5CFBB6ED384}"/>
          </ac:spMkLst>
        </pc:spChg>
        <pc:spChg chg="add">
          <ac:chgData name="Lilian BEAUGENDRE" userId="S::lilian.beaugendre@pimmsmediation.fr::c6f6bbe8-3f71-4e49-8301-f768d77bb595" providerId="AD" clId="Web-{499A6B09-ED15-8CE4-23A7-FCB91DB10D0F}" dt="2024-08-07T12:57:25.733" v="62"/>
          <ac:spMkLst>
            <pc:docMk/>
            <pc:sldMk cId="251863723" sldId="300"/>
            <ac:spMk id="18" creationId="{C51069E5-0093-5B1B-3D96-AD0F10843E3D}"/>
          </ac:spMkLst>
        </pc:spChg>
        <pc:picChg chg="add del mod">
          <ac:chgData name="Lilian BEAUGENDRE" userId="S::lilian.beaugendre@pimmsmediation.fr::c6f6bbe8-3f71-4e49-8301-f768d77bb595" providerId="AD" clId="Web-{499A6B09-ED15-8CE4-23A7-FCB91DB10D0F}" dt="2024-08-07T12:56:46.013" v="49"/>
          <ac:picMkLst>
            <pc:docMk/>
            <pc:sldMk cId="251863723" sldId="300"/>
            <ac:picMk id="6" creationId="{E024DFE8-96B0-44BD-7154-500BEFC2FB43}"/>
          </ac:picMkLst>
        </pc:picChg>
        <pc:picChg chg="add">
          <ac:chgData name="Lilian BEAUGENDRE" userId="S::lilian.beaugendre@pimmsmediation.fr::c6f6bbe8-3f71-4e49-8301-f768d77bb595" providerId="AD" clId="Web-{499A6B09-ED15-8CE4-23A7-FCB91DB10D0F}" dt="2024-08-07T12:57:25.764" v="63"/>
          <ac:picMkLst>
            <pc:docMk/>
            <pc:sldMk cId="251863723" sldId="300"/>
            <ac:picMk id="20" creationId="{BBDC45A0-89A3-6F6E-4424-54C7C5E55AC3}"/>
          </ac:picMkLst>
        </pc:picChg>
      </pc:sldChg>
      <pc:sldChg chg="addSp delSp modSp">
        <pc:chgData name="Lilian BEAUGENDRE" userId="S::lilian.beaugendre@pimmsmediation.fr::c6f6bbe8-3f71-4e49-8301-f768d77bb595" providerId="AD" clId="Web-{499A6B09-ED15-8CE4-23A7-FCB91DB10D0F}" dt="2024-08-07T14:00:17.844" v="345"/>
        <pc:sldMkLst>
          <pc:docMk/>
          <pc:sldMk cId="2492687328" sldId="301"/>
        </pc:sldMkLst>
        <pc:spChg chg="del">
          <ac:chgData name="Lilian BEAUGENDRE" userId="S::lilian.beaugendre@pimmsmediation.fr::c6f6bbe8-3f71-4e49-8301-f768d77bb595" providerId="AD" clId="Web-{499A6B09-ED15-8CE4-23A7-FCB91DB10D0F}" dt="2024-08-07T12:51:47.956" v="16"/>
          <ac:spMkLst>
            <pc:docMk/>
            <pc:sldMk cId="2492687328" sldId="301"/>
            <ac:spMk id="4" creationId="{79C87191-1854-CB48-02C4-0F0B13BB7610}"/>
          </ac:spMkLst>
        </pc:spChg>
        <pc:spChg chg="add">
          <ac:chgData name="Lilian BEAUGENDRE" userId="S::lilian.beaugendre@pimmsmediation.fr::c6f6bbe8-3f71-4e49-8301-f768d77bb595" providerId="AD" clId="Web-{499A6B09-ED15-8CE4-23A7-FCB91DB10D0F}" dt="2024-08-07T12:51:48.581" v="17"/>
          <ac:spMkLst>
            <pc:docMk/>
            <pc:sldMk cId="2492687328" sldId="301"/>
            <ac:spMk id="15" creationId="{FD9E70DF-10E8-C15A-075B-6BAC36707032}"/>
          </ac:spMkLst>
        </pc:spChg>
        <pc:spChg chg="add del">
          <ac:chgData name="Lilian BEAUGENDRE" userId="S::lilian.beaugendre@pimmsmediation.fr::c6f6bbe8-3f71-4e49-8301-f768d77bb595" providerId="AD" clId="Web-{499A6B09-ED15-8CE4-23A7-FCB91DB10D0F}" dt="2024-08-07T12:57:55.765" v="72"/>
          <ac:spMkLst>
            <pc:docMk/>
            <pc:sldMk cId="2492687328" sldId="301"/>
            <ac:spMk id="17" creationId="{EF710CE8-A491-4AE9-D7B3-FF4CC928BD63}"/>
          </ac:spMkLst>
        </pc:spChg>
        <pc:spChg chg="add del">
          <ac:chgData name="Lilian BEAUGENDRE" userId="S::lilian.beaugendre@pimmsmediation.fr::c6f6bbe8-3f71-4e49-8301-f768d77bb595" providerId="AD" clId="Web-{499A6B09-ED15-8CE4-23A7-FCB91DB10D0F}" dt="2024-08-07T12:57:55.765" v="71"/>
          <ac:spMkLst>
            <pc:docMk/>
            <pc:sldMk cId="2492687328" sldId="301"/>
            <ac:spMk id="19" creationId="{C5AC7C6C-9018-FC94-F681-96CFCA35A490}"/>
          </ac:spMkLst>
        </pc:spChg>
        <pc:picChg chg="add">
          <ac:chgData name="Lilian BEAUGENDRE" userId="S::lilian.beaugendre@pimmsmediation.fr::c6f6bbe8-3f71-4e49-8301-f768d77bb595" providerId="AD" clId="Web-{499A6B09-ED15-8CE4-23A7-FCB91DB10D0F}" dt="2024-08-07T12:51:02.189" v="3"/>
          <ac:picMkLst>
            <pc:docMk/>
            <pc:sldMk cId="2492687328" sldId="301"/>
            <ac:picMk id="3" creationId="{17DC3D46-1500-AE6D-94BC-45E760E5901A}"/>
          </ac:picMkLst>
        </pc:picChg>
        <pc:picChg chg="add">
          <ac:chgData name="Lilian BEAUGENDRE" userId="S::lilian.beaugendre@pimmsmediation.fr::c6f6bbe8-3f71-4e49-8301-f768d77bb595" providerId="AD" clId="Web-{499A6B09-ED15-8CE4-23A7-FCB91DB10D0F}" dt="2024-08-07T12:51:02.220" v="4"/>
          <ac:picMkLst>
            <pc:docMk/>
            <pc:sldMk cId="2492687328" sldId="301"/>
            <ac:picMk id="6" creationId="{125DDC7C-B067-E3D0-2D5D-B10915D63B3B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2:50:55.954" v="0"/>
          <ac:picMkLst>
            <pc:docMk/>
            <pc:sldMk cId="2492687328" sldId="301"/>
            <ac:picMk id="7" creationId="{475DAFE7-141E-1B76-6DF0-31FEC1C0D770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2:50:55.954" v="2"/>
          <ac:picMkLst>
            <pc:docMk/>
            <pc:sldMk cId="2492687328" sldId="301"/>
            <ac:picMk id="9" creationId="{BB895D22-3B7B-D400-4B77-9985CB79DE07}"/>
          </ac:picMkLst>
        </pc:picChg>
        <pc:picChg chg="add">
          <ac:chgData name="Lilian BEAUGENDRE" userId="S::lilian.beaugendre@pimmsmediation.fr::c6f6bbe8-3f71-4e49-8301-f768d77bb595" providerId="AD" clId="Web-{499A6B09-ED15-8CE4-23A7-FCB91DB10D0F}" dt="2024-08-07T12:51:02.251" v="5"/>
          <ac:picMkLst>
            <pc:docMk/>
            <pc:sldMk cId="2492687328" sldId="301"/>
            <ac:picMk id="10" creationId="{0F714363-FE90-FCA9-7B61-087D8E74CD4A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2:50:55.954" v="1"/>
          <ac:picMkLst>
            <pc:docMk/>
            <pc:sldMk cId="2492687328" sldId="301"/>
            <ac:picMk id="11" creationId="{43AC102C-73CD-60E6-36D6-93E1AA812136}"/>
          </ac:picMkLst>
        </pc:picChg>
        <pc:picChg chg="add del">
          <ac:chgData name="Lilian BEAUGENDRE" userId="S::lilian.beaugendre@pimmsmediation.fr::c6f6bbe8-3f71-4e49-8301-f768d77bb595" providerId="AD" clId="Web-{499A6B09-ED15-8CE4-23A7-FCB91DB10D0F}" dt="2024-08-07T12:57:55.765" v="70"/>
          <ac:picMkLst>
            <pc:docMk/>
            <pc:sldMk cId="2492687328" sldId="301"/>
            <ac:picMk id="21" creationId="{7A8193E5-A38B-D8A5-D90A-A2B5E213DE7D}"/>
          </ac:picMkLst>
        </pc:picChg>
        <pc:picChg chg="add mod ord">
          <ac:chgData name="Lilian BEAUGENDRE" userId="S::lilian.beaugendre@pimmsmediation.fr::c6f6bbe8-3f71-4e49-8301-f768d77bb595" providerId="AD" clId="Web-{499A6B09-ED15-8CE4-23A7-FCB91DB10D0F}" dt="2024-08-07T14:00:17.844" v="345"/>
          <ac:picMkLst>
            <pc:docMk/>
            <pc:sldMk cId="2492687328" sldId="301"/>
            <ac:picMk id="23" creationId="{106D99A5-9E35-F36F-E5E9-DDFB1173361D}"/>
          </ac:picMkLst>
        </pc:picChg>
      </pc:sldChg>
      <pc:sldChg chg="addSp delSp">
        <pc:chgData name="Lilian BEAUGENDRE" userId="S::lilian.beaugendre@pimmsmediation.fr::c6f6bbe8-3f71-4e49-8301-f768d77bb595" providerId="AD" clId="Web-{499A6B09-ED15-8CE4-23A7-FCB91DB10D0F}" dt="2024-08-07T12:57:28.280" v="66"/>
        <pc:sldMkLst>
          <pc:docMk/>
          <pc:sldMk cId="3759482939" sldId="302"/>
        </pc:sldMkLst>
        <pc:spChg chg="del">
          <ac:chgData name="Lilian BEAUGENDRE" userId="S::lilian.beaugendre@pimmsmediation.fr::c6f6bbe8-3f71-4e49-8301-f768d77bb595" providerId="AD" clId="Web-{499A6B09-ED15-8CE4-23A7-FCB91DB10D0F}" dt="2024-08-07T12:51:43.377" v="14"/>
          <ac:spMkLst>
            <pc:docMk/>
            <pc:sldMk cId="3759482939" sldId="302"/>
            <ac:spMk id="4" creationId="{79C87191-1854-CB48-02C4-0F0B13BB7610}"/>
          </ac:spMkLst>
        </pc:spChg>
        <pc:spChg chg="add">
          <ac:chgData name="Lilian BEAUGENDRE" userId="S::lilian.beaugendre@pimmsmediation.fr::c6f6bbe8-3f71-4e49-8301-f768d77bb595" providerId="AD" clId="Web-{499A6B09-ED15-8CE4-23A7-FCB91DB10D0F}" dt="2024-08-07T12:51:43.409" v="15"/>
          <ac:spMkLst>
            <pc:docMk/>
            <pc:sldMk cId="3759482939" sldId="302"/>
            <ac:spMk id="5" creationId="{E475072C-E9AF-CD3D-7C19-3AFD73ED6713}"/>
          </ac:spMkLst>
        </pc:spChg>
        <pc:spChg chg="add">
          <ac:chgData name="Lilian BEAUGENDRE" userId="S::lilian.beaugendre@pimmsmediation.fr::c6f6bbe8-3f71-4e49-8301-f768d77bb595" providerId="AD" clId="Web-{499A6B09-ED15-8CE4-23A7-FCB91DB10D0F}" dt="2024-08-07T12:57:28.248" v="64"/>
          <ac:spMkLst>
            <pc:docMk/>
            <pc:sldMk cId="3759482939" sldId="302"/>
            <ac:spMk id="8" creationId="{19A2E76C-63DB-DB81-7873-460CA7AF322A}"/>
          </ac:spMkLst>
        </pc:spChg>
        <pc:spChg chg="add">
          <ac:chgData name="Lilian BEAUGENDRE" userId="S::lilian.beaugendre@pimmsmediation.fr::c6f6bbe8-3f71-4e49-8301-f768d77bb595" providerId="AD" clId="Web-{499A6B09-ED15-8CE4-23A7-FCB91DB10D0F}" dt="2024-08-07T12:57:28.248" v="65"/>
          <ac:spMkLst>
            <pc:docMk/>
            <pc:sldMk cId="3759482939" sldId="302"/>
            <ac:spMk id="10" creationId="{D3D245C8-6D33-B423-E40F-69689B2CBBAA}"/>
          </ac:spMkLst>
        </pc:spChg>
        <pc:picChg chg="add">
          <ac:chgData name="Lilian BEAUGENDRE" userId="S::lilian.beaugendre@pimmsmediation.fr::c6f6bbe8-3f71-4e49-8301-f768d77bb595" providerId="AD" clId="Web-{499A6B09-ED15-8CE4-23A7-FCB91DB10D0F}" dt="2024-08-07T12:57:28.280" v="66"/>
          <ac:picMkLst>
            <pc:docMk/>
            <pc:sldMk cId="3759482939" sldId="302"/>
            <ac:picMk id="15" creationId="{93A73AA2-6E97-D5CB-14A6-D1A67DC97726}"/>
          </ac:picMkLst>
        </pc:picChg>
      </pc:sldChg>
      <pc:sldChg chg="addSp delSp modSp add replId modTransition">
        <pc:chgData name="Lilian BEAUGENDRE" userId="S::lilian.beaugendre@pimmsmediation.fr::c6f6bbe8-3f71-4e49-8301-f768d77bb595" providerId="AD" clId="Web-{499A6B09-ED15-8CE4-23A7-FCB91DB10D0F}" dt="2024-08-07T13:28:31.936" v="226"/>
        <pc:sldMkLst>
          <pc:docMk/>
          <pc:sldMk cId="2920272769" sldId="303"/>
        </pc:sldMkLst>
        <pc:spChg chg="add mod">
          <ac:chgData name="Lilian BEAUGENDRE" userId="S::lilian.beaugendre@pimmsmediation.fr::c6f6bbe8-3f71-4e49-8301-f768d77bb595" providerId="AD" clId="Web-{499A6B09-ED15-8CE4-23A7-FCB91DB10D0F}" dt="2024-08-07T13:17:57.571" v="174" actId="20577"/>
          <ac:spMkLst>
            <pc:docMk/>
            <pc:sldMk cId="2920272769" sldId="303"/>
            <ac:spMk id="7" creationId="{0ED543A8-52AD-B76A-BB4D-324C853888DD}"/>
          </ac:spMkLst>
        </pc:spChg>
        <pc:spChg chg="del">
          <ac:chgData name="Lilian BEAUGENDRE" userId="S::lilian.beaugendre@pimmsmediation.fr::c6f6bbe8-3f71-4e49-8301-f768d77bb595" providerId="AD" clId="Web-{499A6B09-ED15-8CE4-23A7-FCB91DB10D0F}" dt="2024-08-07T13:02:55.103" v="78"/>
          <ac:spMkLst>
            <pc:docMk/>
            <pc:sldMk cId="2920272769" sldId="303"/>
            <ac:spMk id="12" creationId="{C5C244BF-1CFA-A7EF-195E-18DD5BE76FD6}"/>
          </ac:spMkLst>
        </pc:spChg>
        <pc:spChg chg="del">
          <ac:chgData name="Lilian BEAUGENDRE" userId="S::lilian.beaugendre@pimmsmediation.fr::c6f6bbe8-3f71-4e49-8301-f768d77bb595" providerId="AD" clId="Web-{499A6B09-ED15-8CE4-23A7-FCB91DB10D0F}" dt="2024-08-07T13:02:55.103" v="77"/>
          <ac:spMkLst>
            <pc:docMk/>
            <pc:sldMk cId="2920272769" sldId="303"/>
            <ac:spMk id="13" creationId="{C3D03235-7428-D91B-B45D-2EDF43DE84D8}"/>
          </ac:spMkLst>
        </pc:spChg>
        <pc:spChg chg="add mod">
          <ac:chgData name="Lilian BEAUGENDRE" userId="S::lilian.beaugendre@pimmsmediation.fr::c6f6bbe8-3f71-4e49-8301-f768d77bb595" providerId="AD" clId="Web-{499A6B09-ED15-8CE4-23A7-FCB91DB10D0F}" dt="2024-08-07T13:26:16.947" v="222" actId="1076"/>
          <ac:spMkLst>
            <pc:docMk/>
            <pc:sldMk cId="2920272769" sldId="303"/>
            <ac:spMk id="14" creationId="{D9113391-6D0B-F244-58DD-FEFEBBEDE7D7}"/>
          </ac:spMkLst>
        </pc:spChg>
        <pc:spChg chg="add del mod">
          <ac:chgData name="Lilian BEAUGENDRE" userId="S::lilian.beaugendre@pimmsmediation.fr::c6f6bbe8-3f71-4e49-8301-f768d77bb595" providerId="AD" clId="Web-{499A6B09-ED15-8CE4-23A7-FCB91DB10D0F}" dt="2024-08-07T13:28:12.435" v="224"/>
          <ac:spMkLst>
            <pc:docMk/>
            <pc:sldMk cId="2920272769" sldId="303"/>
            <ac:spMk id="17" creationId="{2FF9034D-B79B-40ED-2CEF-86449692D9E1}"/>
          </ac:spMkLst>
        </pc:spChg>
        <pc:picChg chg="add del mod">
          <ac:chgData name="Lilian BEAUGENDRE" userId="S::lilian.beaugendre@pimmsmediation.fr::c6f6bbe8-3f71-4e49-8301-f768d77bb595" providerId="AD" clId="Web-{499A6B09-ED15-8CE4-23A7-FCB91DB10D0F}" dt="2024-08-07T13:04:51.529" v="82"/>
          <ac:picMkLst>
            <pc:docMk/>
            <pc:sldMk cId="2920272769" sldId="303"/>
            <ac:picMk id="2" creationId="{376FDFDA-BD72-A90C-87C2-BD256DFE3209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3:02:55.103" v="76"/>
          <ac:picMkLst>
            <pc:docMk/>
            <pc:sldMk cId="2920272769" sldId="303"/>
            <ac:picMk id="3" creationId="{17DC3D46-1500-AE6D-94BC-45E760E5901A}"/>
          </ac:picMkLst>
        </pc:picChg>
        <pc:picChg chg="add del mod">
          <ac:chgData name="Lilian BEAUGENDRE" userId="S::lilian.beaugendre@pimmsmediation.fr::c6f6bbe8-3f71-4e49-8301-f768d77bb595" providerId="AD" clId="Web-{499A6B09-ED15-8CE4-23A7-FCB91DB10D0F}" dt="2024-08-07T13:09:22.397" v="101"/>
          <ac:picMkLst>
            <pc:docMk/>
            <pc:sldMk cId="2920272769" sldId="303"/>
            <ac:picMk id="4" creationId="{38F188D8-6EFB-B86C-73CB-4F4EC3E12F2D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3:02:55.103" v="75"/>
          <ac:picMkLst>
            <pc:docMk/>
            <pc:sldMk cId="2920272769" sldId="303"/>
            <ac:picMk id="6" creationId="{125DDC7C-B067-E3D0-2D5D-B10915D63B3B}"/>
          </ac:picMkLst>
        </pc:picChg>
        <pc:picChg chg="add mod">
          <ac:chgData name="Lilian BEAUGENDRE" userId="S::lilian.beaugendre@pimmsmediation.fr::c6f6bbe8-3f71-4e49-8301-f768d77bb595" providerId="AD" clId="Web-{499A6B09-ED15-8CE4-23A7-FCB91DB10D0F}" dt="2024-08-07T13:28:04.982" v="223" actId="1076"/>
          <ac:picMkLst>
            <pc:docMk/>
            <pc:sldMk cId="2920272769" sldId="303"/>
            <ac:picMk id="8" creationId="{50053F03-823D-03D8-95A9-C1B97F376D81}"/>
          </ac:picMkLst>
        </pc:picChg>
        <pc:picChg chg="add del mod modCrop">
          <ac:chgData name="Lilian BEAUGENDRE" userId="S::lilian.beaugendre@pimmsmediation.fr::c6f6bbe8-3f71-4e49-8301-f768d77bb595" providerId="AD" clId="Web-{499A6B09-ED15-8CE4-23A7-FCB91DB10D0F}" dt="2024-08-07T13:15:27.222" v="125"/>
          <ac:picMkLst>
            <pc:docMk/>
            <pc:sldMk cId="2920272769" sldId="303"/>
            <ac:picMk id="9" creationId="{0AF8D7E2-CD3D-4B64-700F-F3977DE5A050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3:02:55.103" v="74"/>
          <ac:picMkLst>
            <pc:docMk/>
            <pc:sldMk cId="2920272769" sldId="303"/>
            <ac:picMk id="10" creationId="{0F714363-FE90-FCA9-7B61-087D8E74CD4A}"/>
          </ac:picMkLst>
        </pc:picChg>
        <pc:picChg chg="add del mod">
          <ac:chgData name="Lilian BEAUGENDRE" userId="S::lilian.beaugendre@pimmsmediation.fr::c6f6bbe8-3f71-4e49-8301-f768d77bb595" providerId="AD" clId="Web-{499A6B09-ED15-8CE4-23A7-FCB91DB10D0F}" dt="2024-08-07T13:20:12.591" v="183"/>
          <ac:picMkLst>
            <pc:docMk/>
            <pc:sldMk cId="2920272769" sldId="303"/>
            <ac:picMk id="11" creationId="{ED7CA1EF-3CE5-CF48-2168-585909577FCD}"/>
          </ac:picMkLst>
        </pc:picChg>
        <pc:picChg chg="add del mod">
          <ac:chgData name="Lilian BEAUGENDRE" userId="S::lilian.beaugendre@pimmsmediation.fr::c6f6bbe8-3f71-4e49-8301-f768d77bb595" providerId="AD" clId="Web-{499A6B09-ED15-8CE4-23A7-FCB91DB10D0F}" dt="2024-08-07T13:28:12.435" v="225"/>
          <ac:picMkLst>
            <pc:docMk/>
            <pc:sldMk cId="2920272769" sldId="303"/>
            <ac:picMk id="16" creationId="{D7D35E2C-6D4F-8B6B-E59C-09107E933BF6}"/>
          </ac:picMkLst>
        </pc:picChg>
      </pc:sldChg>
      <pc:sldChg chg="addSp delSp modSp add ord replId">
        <pc:chgData name="Lilian BEAUGENDRE" userId="S::lilian.beaugendre@pimmsmediation.fr::c6f6bbe8-3f71-4e49-8301-f768d77bb595" providerId="AD" clId="Web-{499A6B09-ED15-8CE4-23A7-FCB91DB10D0F}" dt="2024-08-07T14:36:31.683" v="757" actId="1076"/>
        <pc:sldMkLst>
          <pc:docMk/>
          <pc:sldMk cId="3858186332" sldId="304"/>
        </pc:sldMkLst>
        <pc:spChg chg="add mod">
          <ac:chgData name="Lilian BEAUGENDRE" userId="S::lilian.beaugendre@pimmsmediation.fr::c6f6bbe8-3f71-4e49-8301-f768d77bb595" providerId="AD" clId="Web-{499A6B09-ED15-8CE4-23A7-FCB91DB10D0F}" dt="2024-08-07T14:24:36.940" v="568" actId="1076"/>
          <ac:spMkLst>
            <pc:docMk/>
            <pc:sldMk cId="3858186332" sldId="304"/>
            <ac:spMk id="10" creationId="{F62878C5-31E5-C7D4-5FA4-772400C8F9C7}"/>
          </ac:spMkLst>
        </pc:spChg>
        <pc:spChg chg="add mod">
          <ac:chgData name="Lilian BEAUGENDRE" userId="S::lilian.beaugendre@pimmsmediation.fr::c6f6bbe8-3f71-4e49-8301-f768d77bb595" providerId="AD" clId="Web-{499A6B09-ED15-8CE4-23A7-FCB91DB10D0F}" dt="2024-08-07T14:36:28.355" v="755" actId="1076"/>
          <ac:spMkLst>
            <pc:docMk/>
            <pc:sldMk cId="3858186332" sldId="304"/>
            <ac:spMk id="14" creationId="{4D1F240F-0358-357B-0D47-8EC25606C868}"/>
          </ac:spMkLst>
        </pc:spChg>
        <pc:spChg chg="add del mod">
          <ac:chgData name="Lilian BEAUGENDRE" userId="S::lilian.beaugendre@pimmsmediation.fr::c6f6bbe8-3f71-4e49-8301-f768d77bb595" providerId="AD" clId="Web-{499A6B09-ED15-8CE4-23A7-FCB91DB10D0F}" dt="2024-08-07T14:30:57.609" v="734"/>
          <ac:spMkLst>
            <pc:docMk/>
            <pc:sldMk cId="3858186332" sldId="304"/>
            <ac:spMk id="16" creationId="{5C757926-7952-C503-B3D7-A17581CBC99E}"/>
          </ac:spMkLst>
        </pc:spChg>
        <pc:spChg chg="add mod">
          <ac:chgData name="Lilian BEAUGENDRE" userId="S::lilian.beaugendre@pimmsmediation.fr::c6f6bbe8-3f71-4e49-8301-f768d77bb595" providerId="AD" clId="Web-{499A6B09-ED15-8CE4-23A7-FCB91DB10D0F}" dt="2024-08-07T14:36:31.683" v="757" actId="1076"/>
          <ac:spMkLst>
            <pc:docMk/>
            <pc:sldMk cId="3858186332" sldId="304"/>
            <ac:spMk id="17" creationId="{28565365-97E4-9AA0-1265-AD112C7FFAB8}"/>
          </ac:spMkLst>
        </pc:spChg>
        <pc:picChg chg="add del mod">
          <ac:chgData name="Lilian BEAUGENDRE" userId="S::lilian.beaugendre@pimmsmediation.fr::c6f6bbe8-3f71-4e49-8301-f768d77bb595" providerId="AD" clId="Web-{499A6B09-ED15-8CE4-23A7-FCB91DB10D0F}" dt="2024-08-07T14:13:57.981" v="476"/>
          <ac:picMkLst>
            <pc:docMk/>
            <pc:sldMk cId="3858186332" sldId="304"/>
            <ac:picMk id="2" creationId="{3CB22990-4C68-EED8-C7CC-9545242AA5AB}"/>
          </ac:picMkLst>
        </pc:picChg>
        <pc:picChg chg="add del mod">
          <ac:chgData name="Lilian BEAUGENDRE" userId="S::lilian.beaugendre@pimmsmediation.fr::c6f6bbe8-3f71-4e49-8301-f768d77bb595" providerId="AD" clId="Web-{499A6B09-ED15-8CE4-23A7-FCB91DB10D0F}" dt="2024-08-07T14:16:12.845" v="485"/>
          <ac:picMkLst>
            <pc:docMk/>
            <pc:sldMk cId="3858186332" sldId="304"/>
            <ac:picMk id="3" creationId="{0DFC0361-A64E-4246-5014-1E234CD88679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3:05:41.749" v="86"/>
          <ac:picMkLst>
            <pc:docMk/>
            <pc:sldMk cId="3858186332" sldId="304"/>
            <ac:picMk id="4" creationId="{38F188D8-6EFB-B86C-73CB-4F4EC3E12F2D}"/>
          </ac:picMkLst>
        </pc:picChg>
        <pc:picChg chg="add del mod">
          <ac:chgData name="Lilian BEAUGENDRE" userId="S::lilian.beaugendre@pimmsmediation.fr::c6f6bbe8-3f71-4e49-8301-f768d77bb595" providerId="AD" clId="Web-{499A6B09-ED15-8CE4-23A7-FCB91DB10D0F}" dt="2024-08-07T14:16:12.845" v="484"/>
          <ac:picMkLst>
            <pc:docMk/>
            <pc:sldMk cId="3858186332" sldId="304"/>
            <ac:picMk id="5" creationId="{5B033CD1-9141-54BD-BC5A-DE606350832A}"/>
          </ac:picMkLst>
        </pc:picChg>
        <pc:picChg chg="add del mod">
          <ac:chgData name="Lilian BEAUGENDRE" userId="S::lilian.beaugendre@pimmsmediation.fr::c6f6bbe8-3f71-4e49-8301-f768d77bb595" providerId="AD" clId="Web-{499A6B09-ED15-8CE4-23A7-FCB91DB10D0F}" dt="2024-08-07T14:16:12.845" v="483"/>
          <ac:picMkLst>
            <pc:docMk/>
            <pc:sldMk cId="3858186332" sldId="304"/>
            <ac:picMk id="6" creationId="{0FFDB058-307E-A086-FF6B-B00ADE380AA6}"/>
          </ac:picMkLst>
        </pc:picChg>
        <pc:picChg chg="add del mod">
          <ac:chgData name="Lilian BEAUGENDRE" userId="S::lilian.beaugendre@pimmsmediation.fr::c6f6bbe8-3f71-4e49-8301-f768d77bb595" providerId="AD" clId="Web-{499A6B09-ED15-8CE4-23A7-FCB91DB10D0F}" dt="2024-08-07T13:08:05.035" v="99"/>
          <ac:picMkLst>
            <pc:docMk/>
            <pc:sldMk cId="3858186332" sldId="304"/>
            <ac:picMk id="7" creationId="{240D9747-A6B9-4AC5-5E5E-A2DAE06A933F}"/>
          </ac:picMkLst>
        </pc:picChg>
        <pc:picChg chg="add del mod">
          <ac:chgData name="Lilian BEAUGENDRE" userId="S::lilian.beaugendre@pimmsmediation.fr::c6f6bbe8-3f71-4e49-8301-f768d77bb595" providerId="AD" clId="Web-{499A6B09-ED15-8CE4-23A7-FCB91DB10D0F}" dt="2024-08-07T14:16:12.845" v="482"/>
          <ac:picMkLst>
            <pc:docMk/>
            <pc:sldMk cId="3858186332" sldId="304"/>
            <ac:picMk id="8" creationId="{637FDD0E-5A9F-E6B3-946D-407334E519BE}"/>
          </ac:picMkLst>
        </pc:picChg>
        <pc:picChg chg="add mod">
          <ac:chgData name="Lilian BEAUGENDRE" userId="S::lilian.beaugendre@pimmsmediation.fr::c6f6bbe8-3f71-4e49-8301-f768d77bb595" providerId="AD" clId="Web-{499A6B09-ED15-8CE4-23A7-FCB91DB10D0F}" dt="2024-08-07T14:36:28.339" v="754" actId="1076"/>
          <ac:picMkLst>
            <pc:docMk/>
            <pc:sldMk cId="3858186332" sldId="304"/>
            <ac:picMk id="11" creationId="{DDD7404D-CBDA-3C11-4AE3-8BC629CF8B58}"/>
          </ac:picMkLst>
        </pc:picChg>
        <pc:picChg chg="add mod">
          <ac:chgData name="Lilian BEAUGENDRE" userId="S::lilian.beaugendre@pimmsmediation.fr::c6f6bbe8-3f71-4e49-8301-f768d77bb595" providerId="AD" clId="Web-{499A6B09-ED15-8CE4-23A7-FCB91DB10D0F}" dt="2024-08-07T14:36:31.667" v="756" actId="1076"/>
          <ac:picMkLst>
            <pc:docMk/>
            <pc:sldMk cId="3858186332" sldId="304"/>
            <ac:picMk id="12" creationId="{89F73A4F-2FCD-A25A-495A-06DD76D2F390}"/>
          </ac:picMkLst>
        </pc:picChg>
      </pc:sldChg>
      <pc:sldChg chg="addSp modSp add ord replId">
        <pc:chgData name="Lilian BEAUGENDRE" userId="S::lilian.beaugendre@pimmsmediation.fr::c6f6bbe8-3f71-4e49-8301-f768d77bb595" providerId="AD" clId="Web-{499A6B09-ED15-8CE4-23A7-FCB91DB10D0F}" dt="2024-08-07T13:57:59.355" v="341" actId="20577"/>
        <pc:sldMkLst>
          <pc:docMk/>
          <pc:sldMk cId="2069919138" sldId="305"/>
        </pc:sldMkLst>
        <pc:spChg chg="add mod">
          <ac:chgData name="Lilian BEAUGENDRE" userId="S::lilian.beaugendre@pimmsmediation.fr::c6f6bbe8-3f71-4e49-8301-f768d77bb595" providerId="AD" clId="Web-{499A6B09-ED15-8CE4-23A7-FCB91DB10D0F}" dt="2024-08-07T13:57:59.355" v="341" actId="20577"/>
          <ac:spMkLst>
            <pc:docMk/>
            <pc:sldMk cId="2069919138" sldId="305"/>
            <ac:spMk id="3" creationId="{C3ED272E-4275-AC8F-4D8C-9CF35064FDC5}"/>
          </ac:spMkLst>
        </pc:spChg>
      </pc:sldChg>
      <pc:sldChg chg="modSp add replId">
        <pc:chgData name="Lilian BEAUGENDRE" userId="S::lilian.beaugendre@pimmsmediation.fr::c6f6bbe8-3f71-4e49-8301-f768d77bb595" providerId="AD" clId="Web-{499A6B09-ED15-8CE4-23A7-FCB91DB10D0F}" dt="2024-08-07T13:28:57.890" v="229" actId="1076"/>
        <pc:sldMkLst>
          <pc:docMk/>
          <pc:sldMk cId="4285953085" sldId="306"/>
        </pc:sldMkLst>
        <pc:spChg chg="mod">
          <ac:chgData name="Lilian BEAUGENDRE" userId="S::lilian.beaugendre@pimmsmediation.fr::c6f6bbe8-3f71-4e49-8301-f768d77bb595" providerId="AD" clId="Web-{499A6B09-ED15-8CE4-23A7-FCB91DB10D0F}" dt="2024-08-07T13:28:57.890" v="229" actId="1076"/>
          <ac:spMkLst>
            <pc:docMk/>
            <pc:sldMk cId="4285953085" sldId="306"/>
            <ac:spMk id="17" creationId="{2FF9034D-B79B-40ED-2CEF-86449692D9E1}"/>
          </ac:spMkLst>
        </pc:spChg>
        <pc:picChg chg="mod">
          <ac:chgData name="Lilian BEAUGENDRE" userId="S::lilian.beaugendre@pimmsmediation.fr::c6f6bbe8-3f71-4e49-8301-f768d77bb595" providerId="AD" clId="Web-{499A6B09-ED15-8CE4-23A7-FCB91DB10D0F}" dt="2024-08-07T13:28:52.905" v="228" actId="1076"/>
          <ac:picMkLst>
            <pc:docMk/>
            <pc:sldMk cId="4285953085" sldId="306"/>
            <ac:picMk id="16" creationId="{D7D35E2C-6D4F-8B6B-E59C-09107E933BF6}"/>
          </ac:picMkLst>
        </pc:picChg>
      </pc:sldChg>
      <pc:sldChg chg="add replId">
        <pc:chgData name="Lilian BEAUGENDRE" userId="S::lilian.beaugendre@pimmsmediation.fr::c6f6bbe8-3f71-4e49-8301-f768d77bb595" providerId="AD" clId="Web-{499A6B09-ED15-8CE4-23A7-FCB91DB10D0F}" dt="2024-08-07T13:28:41.046" v="227"/>
        <pc:sldMkLst>
          <pc:docMk/>
          <pc:sldMk cId="650329744" sldId="307"/>
        </pc:sldMkLst>
      </pc:sldChg>
      <pc:sldChg chg="delSp add del replId">
        <pc:chgData name="Lilian BEAUGENDRE" userId="S::lilian.beaugendre@pimmsmediation.fr::c6f6bbe8-3f71-4e49-8301-f768d77bb595" providerId="AD" clId="Web-{499A6B09-ED15-8CE4-23A7-FCB91DB10D0F}" dt="2024-08-07T14:23:34.782" v="557"/>
        <pc:sldMkLst>
          <pc:docMk/>
          <pc:sldMk cId="2406800666" sldId="308"/>
        </pc:sldMkLst>
        <pc:picChg chg="del">
          <ac:chgData name="Lilian BEAUGENDRE" userId="S::lilian.beaugendre@pimmsmediation.fr::c6f6bbe8-3f71-4e49-8301-f768d77bb595" providerId="AD" clId="Web-{499A6B09-ED15-8CE4-23A7-FCB91DB10D0F}" dt="2024-08-07T14:14:00.747" v="477"/>
          <ac:picMkLst>
            <pc:docMk/>
            <pc:sldMk cId="2406800666" sldId="308"/>
            <ac:picMk id="2" creationId="{3CB22990-4C68-EED8-C7CC-9545242AA5AB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4:16:09.986" v="481"/>
          <ac:picMkLst>
            <pc:docMk/>
            <pc:sldMk cId="2406800666" sldId="308"/>
            <ac:picMk id="3" creationId="{0DFC0361-A64E-4246-5014-1E234CD88679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4:16:09.986" v="480"/>
          <ac:picMkLst>
            <pc:docMk/>
            <pc:sldMk cId="2406800666" sldId="308"/>
            <ac:picMk id="5" creationId="{5B033CD1-9141-54BD-BC5A-DE606350832A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4:16:09.986" v="479"/>
          <ac:picMkLst>
            <pc:docMk/>
            <pc:sldMk cId="2406800666" sldId="308"/>
            <ac:picMk id="6" creationId="{0FFDB058-307E-A086-FF6B-B00ADE380AA6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4:16:09.986" v="478"/>
          <ac:picMkLst>
            <pc:docMk/>
            <pc:sldMk cId="2406800666" sldId="308"/>
            <ac:picMk id="8" creationId="{637FDD0E-5A9F-E6B3-946D-407334E519BE}"/>
          </ac:picMkLst>
        </pc:picChg>
      </pc:sldChg>
      <pc:sldChg chg="addSp delSp modSp add ord replId addAnim">
        <pc:chgData name="Lilian BEAUGENDRE" userId="S::lilian.beaugendre@pimmsmediation.fr::c6f6bbe8-3f71-4e49-8301-f768d77bb595" providerId="AD" clId="Web-{499A6B09-ED15-8CE4-23A7-FCB91DB10D0F}" dt="2024-08-07T14:12:19.072" v="440" actId="1076"/>
        <pc:sldMkLst>
          <pc:docMk/>
          <pc:sldMk cId="3741232969" sldId="309"/>
        </pc:sldMkLst>
        <pc:spChg chg="add del mod">
          <ac:chgData name="Lilian BEAUGENDRE" userId="S::lilian.beaugendre@pimmsmediation.fr::c6f6bbe8-3f71-4e49-8301-f768d77bb595" providerId="AD" clId="Web-{499A6B09-ED15-8CE4-23A7-FCB91DB10D0F}" dt="2024-08-07T13:56:32.008" v="327"/>
          <ac:spMkLst>
            <pc:docMk/>
            <pc:sldMk cId="3741232969" sldId="309"/>
            <ac:spMk id="2" creationId="{F99E3A59-4D9D-FFCF-7268-D6474A5E3A20}"/>
          </ac:spMkLst>
        </pc:spChg>
        <pc:spChg chg="mod">
          <ac:chgData name="Lilian BEAUGENDRE" userId="S::lilian.beaugendre@pimmsmediation.fr::c6f6bbe8-3f71-4e49-8301-f768d77bb595" providerId="AD" clId="Web-{499A6B09-ED15-8CE4-23A7-FCB91DB10D0F}" dt="2024-08-07T14:12:19.072" v="440" actId="1076"/>
          <ac:spMkLst>
            <pc:docMk/>
            <pc:sldMk cId="3741232969" sldId="309"/>
            <ac:spMk id="3" creationId="{C3ED272E-4275-AC8F-4D8C-9CF35064FDC5}"/>
          </ac:spMkLst>
        </pc:spChg>
        <pc:spChg chg="add del mod">
          <ac:chgData name="Lilian BEAUGENDRE" userId="S::lilian.beaugendre@pimmsmediation.fr::c6f6bbe8-3f71-4e49-8301-f768d77bb595" providerId="AD" clId="Web-{499A6B09-ED15-8CE4-23A7-FCB91DB10D0F}" dt="2024-08-07T14:03:23.944" v="346"/>
          <ac:spMkLst>
            <pc:docMk/>
            <pc:sldMk cId="3741232969" sldId="309"/>
            <ac:spMk id="10" creationId="{62A4FB83-3EF6-CFEB-6516-48E2BAB238BC}"/>
          </ac:spMkLst>
        </pc:spChg>
        <pc:spChg chg="add mod">
          <ac:chgData name="Lilian BEAUGENDRE" userId="S::lilian.beaugendre@pimmsmediation.fr::c6f6bbe8-3f71-4e49-8301-f768d77bb595" providerId="AD" clId="Web-{499A6B09-ED15-8CE4-23A7-FCB91DB10D0F}" dt="2024-08-07T14:04:59.447" v="358"/>
          <ac:spMkLst>
            <pc:docMk/>
            <pc:sldMk cId="3741232969" sldId="309"/>
            <ac:spMk id="14" creationId="{21E398AB-8C14-F115-FDA2-CBFDB62738FF}"/>
          </ac:spMkLst>
        </pc:spChg>
        <pc:picChg chg="del">
          <ac:chgData name="Lilian BEAUGENDRE" userId="S::lilian.beaugendre@pimmsmediation.fr::c6f6bbe8-3f71-4e49-8301-f768d77bb595" providerId="AD" clId="Web-{499A6B09-ED15-8CE4-23A7-FCB91DB10D0F}" dt="2024-08-07T13:56:37.368" v="328"/>
          <ac:picMkLst>
            <pc:docMk/>
            <pc:sldMk cId="3741232969" sldId="309"/>
            <ac:picMk id="4" creationId="{38F188D8-6EFB-B86C-73CB-4F4EC3E12F2D}"/>
          </ac:picMkLst>
        </pc:picChg>
        <pc:picChg chg="add del mod">
          <ac:chgData name="Lilian BEAUGENDRE" userId="S::lilian.beaugendre@pimmsmediation.fr::c6f6bbe8-3f71-4e49-8301-f768d77bb595" providerId="AD" clId="Web-{499A6B09-ED15-8CE4-23A7-FCB91DB10D0F}" dt="2024-08-07T13:57:09.447" v="333"/>
          <ac:picMkLst>
            <pc:docMk/>
            <pc:sldMk cId="3741232969" sldId="309"/>
            <ac:picMk id="6" creationId="{D5D9C917-E4E2-AF07-C967-8DB8DEFD146F}"/>
          </ac:picMkLst>
        </pc:picChg>
        <pc:picChg chg="add mod">
          <ac:chgData name="Lilian BEAUGENDRE" userId="S::lilian.beaugendre@pimmsmediation.fr::c6f6bbe8-3f71-4e49-8301-f768d77bb595" providerId="AD" clId="Web-{499A6B09-ED15-8CE4-23A7-FCB91DB10D0F}" dt="2024-08-07T13:56:48.540" v="331" actId="1076"/>
          <ac:picMkLst>
            <pc:docMk/>
            <pc:sldMk cId="3741232969" sldId="309"/>
            <ac:picMk id="7" creationId="{011D1E1E-826F-23A2-5164-26871A50E25C}"/>
          </ac:picMkLst>
        </pc:picChg>
        <pc:picChg chg="add del">
          <ac:chgData name="Lilian BEAUGENDRE" userId="S::lilian.beaugendre@pimmsmediation.fr::c6f6bbe8-3f71-4e49-8301-f768d77bb595" providerId="AD" clId="Web-{499A6B09-ED15-8CE4-23A7-FCB91DB10D0F}" dt="2024-08-07T14:03:26.069" v="347"/>
          <ac:picMkLst>
            <pc:docMk/>
            <pc:sldMk cId="3741232969" sldId="309"/>
            <ac:picMk id="9" creationId="{0CFC11EA-EE6B-3B24-ACBE-734B4F27E59B}"/>
          </ac:picMkLst>
        </pc:picChg>
        <pc:picChg chg="add ord">
          <ac:chgData name="Lilian BEAUGENDRE" userId="S::lilian.beaugendre@pimmsmediation.fr::c6f6bbe8-3f71-4e49-8301-f768d77bb595" providerId="AD" clId="Web-{499A6B09-ED15-8CE4-23A7-FCB91DB10D0F}" dt="2024-08-07T14:04:08.414" v="349"/>
          <ac:picMkLst>
            <pc:docMk/>
            <pc:sldMk cId="3741232969" sldId="309"/>
            <ac:picMk id="12" creationId="{E2F30496-4045-8BCA-21EB-85F774E62F88}"/>
          </ac:picMkLst>
        </pc:picChg>
      </pc:sldChg>
      <pc:sldChg chg="modSp add replId">
        <pc:chgData name="Lilian BEAUGENDRE" userId="S::lilian.beaugendre@pimmsmediation.fr::c6f6bbe8-3f71-4e49-8301-f768d77bb595" providerId="AD" clId="Web-{499A6B09-ED15-8CE4-23A7-FCB91DB10D0F}" dt="2024-08-07T14:13:07.964" v="475" actId="20577"/>
        <pc:sldMkLst>
          <pc:docMk/>
          <pc:sldMk cId="1290715466" sldId="310"/>
        </pc:sldMkLst>
        <pc:spChg chg="mod">
          <ac:chgData name="Lilian BEAUGENDRE" userId="S::lilian.beaugendre@pimmsmediation.fr::c6f6bbe8-3f71-4e49-8301-f768d77bb595" providerId="AD" clId="Web-{499A6B09-ED15-8CE4-23A7-FCB91DB10D0F}" dt="2024-08-07T14:13:07.964" v="475" actId="20577"/>
          <ac:spMkLst>
            <pc:docMk/>
            <pc:sldMk cId="1290715466" sldId="310"/>
            <ac:spMk id="3" creationId="{C3ED272E-4275-AC8F-4D8C-9CF35064FDC5}"/>
          </ac:spMkLst>
        </pc:spChg>
      </pc:sldChg>
      <pc:sldChg chg="add del">
        <pc:chgData name="Lilian BEAUGENDRE" userId="S::lilian.beaugendre@pimmsmediation.fr::c6f6bbe8-3f71-4e49-8301-f768d77bb595" providerId="AD" clId="Web-{499A6B09-ED15-8CE4-23A7-FCB91DB10D0F}" dt="2024-08-07T14:23:32.094" v="555"/>
        <pc:sldMkLst>
          <pc:docMk/>
          <pc:sldMk cId="357168671" sldId="311"/>
        </pc:sldMkLst>
      </pc:sldChg>
      <pc:sldChg chg="addSp delSp modSp add replId">
        <pc:chgData name="Lilian BEAUGENDRE" userId="S::lilian.beaugendre@pimmsmediation.fr::c6f6bbe8-3f71-4e49-8301-f768d77bb595" providerId="AD" clId="Web-{499A6B09-ED15-8CE4-23A7-FCB91DB10D0F}" dt="2024-08-07T14:41:29.818" v="799"/>
        <pc:sldMkLst>
          <pc:docMk/>
          <pc:sldMk cId="3697673948" sldId="311"/>
        </pc:sldMkLst>
        <pc:spChg chg="add del">
          <ac:chgData name="Lilian BEAUGENDRE" userId="S::lilian.beaugendre@pimmsmediation.fr::c6f6bbe8-3f71-4e49-8301-f768d77bb595" providerId="AD" clId="Web-{499A6B09-ED15-8CE4-23A7-FCB91DB10D0F}" dt="2024-08-07T14:37:32.029" v="764"/>
          <ac:spMkLst>
            <pc:docMk/>
            <pc:sldMk cId="3697673948" sldId="311"/>
            <ac:spMk id="4" creationId="{EA86317A-9A51-1319-5F91-815212FC53E1}"/>
          </ac:spMkLst>
        </pc:spChg>
        <pc:spChg chg="add mod ord">
          <ac:chgData name="Lilian BEAUGENDRE" userId="S::lilian.beaugendre@pimmsmediation.fr::c6f6bbe8-3f71-4e49-8301-f768d77bb595" providerId="AD" clId="Web-{499A6B09-ED15-8CE4-23A7-FCB91DB10D0F}" dt="2024-08-07T14:41:21.646" v="796"/>
          <ac:spMkLst>
            <pc:docMk/>
            <pc:sldMk cId="3697673948" sldId="311"/>
            <ac:spMk id="6" creationId="{62BC0F9A-558F-3622-E991-3283AEE126E4}"/>
          </ac:spMkLst>
        </pc:spChg>
        <pc:spChg chg="add mod ord">
          <ac:chgData name="Lilian BEAUGENDRE" userId="S::lilian.beaugendre@pimmsmediation.fr::c6f6bbe8-3f71-4e49-8301-f768d77bb595" providerId="AD" clId="Web-{499A6B09-ED15-8CE4-23A7-FCB91DB10D0F}" dt="2024-08-07T14:41:29.818" v="799"/>
          <ac:spMkLst>
            <pc:docMk/>
            <pc:sldMk cId="3697673948" sldId="311"/>
            <ac:spMk id="8" creationId="{53C9AA90-2EDD-C63B-6EB0-32E9041B3237}"/>
          </ac:spMkLst>
        </pc:spChg>
        <pc:spChg chg="mod">
          <ac:chgData name="Lilian BEAUGENDRE" userId="S::lilian.beaugendre@pimmsmediation.fr::c6f6bbe8-3f71-4e49-8301-f768d77bb595" providerId="AD" clId="Web-{499A6B09-ED15-8CE4-23A7-FCB91DB10D0F}" dt="2024-08-07T14:33:25.770" v="749" actId="20577"/>
          <ac:spMkLst>
            <pc:docMk/>
            <pc:sldMk cId="3697673948" sldId="311"/>
            <ac:spMk id="14" creationId="{4D1F240F-0358-357B-0D47-8EC25606C868}"/>
          </ac:spMkLst>
        </pc:spChg>
        <pc:spChg chg="mod">
          <ac:chgData name="Lilian BEAUGENDRE" userId="S::lilian.beaugendre@pimmsmediation.fr::c6f6bbe8-3f71-4e49-8301-f768d77bb595" providerId="AD" clId="Web-{499A6B09-ED15-8CE4-23A7-FCB91DB10D0F}" dt="2024-08-07T14:33:29.177" v="751" actId="20577"/>
          <ac:spMkLst>
            <pc:docMk/>
            <pc:sldMk cId="3697673948" sldId="311"/>
            <ac:spMk id="17" creationId="{28565365-97E4-9AA0-1265-AD112C7FFAB8}"/>
          </ac:spMkLst>
        </pc:spChg>
        <pc:picChg chg="add mod">
          <ac:chgData name="Lilian BEAUGENDRE" userId="S::lilian.beaugendre@pimmsmediation.fr::c6f6bbe8-3f71-4e49-8301-f768d77bb595" providerId="AD" clId="Web-{499A6B09-ED15-8CE4-23A7-FCB91DB10D0F}" dt="2024-08-07T14:36:49.184" v="758" actId="14100"/>
          <ac:picMkLst>
            <pc:docMk/>
            <pc:sldMk cId="3697673948" sldId="311"/>
            <ac:picMk id="2" creationId="{21B2A7DA-4A3A-2846-3F16-1C4C3A50432F}"/>
          </ac:picMkLst>
        </pc:picChg>
        <pc:picChg chg="add mod">
          <ac:chgData name="Lilian BEAUGENDRE" userId="S::lilian.beaugendre@pimmsmediation.fr::c6f6bbe8-3f71-4e49-8301-f768d77bb595" providerId="AD" clId="Web-{499A6B09-ED15-8CE4-23A7-FCB91DB10D0F}" dt="2024-08-07T14:32:55.894" v="747" actId="1076"/>
          <ac:picMkLst>
            <pc:docMk/>
            <pc:sldMk cId="3697673948" sldId="311"/>
            <ac:picMk id="3" creationId="{22BFA2DD-73DF-9542-1A9C-CB61D418A6D1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4:31:37.673" v="741"/>
          <ac:picMkLst>
            <pc:docMk/>
            <pc:sldMk cId="3697673948" sldId="311"/>
            <ac:picMk id="11" creationId="{DDD7404D-CBDA-3C11-4AE3-8BC629CF8B58}"/>
          </ac:picMkLst>
        </pc:picChg>
        <pc:picChg chg="del">
          <ac:chgData name="Lilian BEAUGENDRE" userId="S::lilian.beaugendre@pimmsmediation.fr::c6f6bbe8-3f71-4e49-8301-f768d77bb595" providerId="AD" clId="Web-{499A6B09-ED15-8CE4-23A7-FCB91DB10D0F}" dt="2024-08-07T14:31:38.298" v="742"/>
          <ac:picMkLst>
            <pc:docMk/>
            <pc:sldMk cId="3697673948" sldId="311"/>
            <ac:picMk id="12" creationId="{89F73A4F-2FCD-A25A-495A-06DD76D2F390}"/>
          </ac:picMkLst>
        </pc:picChg>
      </pc:sldChg>
      <pc:sldChg chg="add del">
        <pc:chgData name="Lilian BEAUGENDRE" userId="S::lilian.beaugendre@pimmsmediation.fr::c6f6bbe8-3f71-4e49-8301-f768d77bb595" providerId="AD" clId="Web-{499A6B09-ED15-8CE4-23A7-FCB91DB10D0F}" dt="2024-08-07T14:23:32.094" v="553"/>
        <pc:sldMkLst>
          <pc:docMk/>
          <pc:sldMk cId="1638520951" sldId="312"/>
        </pc:sldMkLst>
      </pc:sldChg>
      <pc:sldChg chg="addSp delSp modSp add replId">
        <pc:chgData name="Lilian BEAUGENDRE" userId="S::lilian.beaugendre@pimmsmediation.fr::c6f6bbe8-3f71-4e49-8301-f768d77bb595" providerId="AD" clId="Web-{499A6B09-ED15-8CE4-23A7-FCB91DB10D0F}" dt="2024-08-07T14:40:53.692" v="793" actId="1076"/>
        <pc:sldMkLst>
          <pc:docMk/>
          <pc:sldMk cId="1771957648" sldId="312"/>
        </pc:sldMkLst>
        <pc:spChg chg="add del mod">
          <ac:chgData name="Lilian BEAUGENDRE" userId="S::lilian.beaugendre@pimmsmediation.fr::c6f6bbe8-3f71-4e49-8301-f768d77bb595" providerId="AD" clId="Web-{499A6B09-ED15-8CE4-23A7-FCB91DB10D0F}" dt="2024-08-07T14:37:15.966" v="762"/>
          <ac:spMkLst>
            <pc:docMk/>
            <pc:sldMk cId="1771957648" sldId="312"/>
            <ac:spMk id="2" creationId="{EA86317A-9A51-1319-5F91-815212FC53E1}"/>
          </ac:spMkLst>
        </pc:spChg>
        <pc:spChg chg="add del">
          <ac:chgData name="Lilian BEAUGENDRE" userId="S::lilian.beaugendre@pimmsmediation.fr::c6f6bbe8-3f71-4e49-8301-f768d77bb595" providerId="AD" clId="Web-{499A6B09-ED15-8CE4-23A7-FCB91DB10D0F}" dt="2024-08-07T14:38:32.765" v="769"/>
          <ac:spMkLst>
            <pc:docMk/>
            <pc:sldMk cId="1771957648" sldId="312"/>
            <ac:spMk id="4" creationId="{37FE16E0-F51A-3B99-E0A5-C30BF7C22B61}"/>
          </ac:spMkLst>
        </pc:spChg>
        <pc:spChg chg="add mod">
          <ac:chgData name="Lilian BEAUGENDRE" userId="S::lilian.beaugendre@pimmsmediation.fr::c6f6bbe8-3f71-4e49-8301-f768d77bb595" providerId="AD" clId="Web-{499A6B09-ED15-8CE4-23A7-FCB91DB10D0F}" dt="2024-08-07T14:39:58.893" v="782" actId="1076"/>
          <ac:spMkLst>
            <pc:docMk/>
            <pc:sldMk cId="1771957648" sldId="312"/>
            <ac:spMk id="7" creationId="{FAFE845C-FE49-AFF0-8A4F-51218F6CD31E}"/>
          </ac:spMkLst>
        </pc:spChg>
        <pc:spChg chg="add mod">
          <ac:chgData name="Lilian BEAUGENDRE" userId="S::lilian.beaugendre@pimmsmediation.fr::c6f6bbe8-3f71-4e49-8301-f768d77bb595" providerId="AD" clId="Web-{499A6B09-ED15-8CE4-23A7-FCB91DB10D0F}" dt="2024-08-07T14:40:53.676" v="791" actId="1076"/>
          <ac:spMkLst>
            <pc:docMk/>
            <pc:sldMk cId="1771957648" sldId="312"/>
            <ac:spMk id="8" creationId="{FE0F6D4F-5FA8-7540-A295-B8F9B462B5AD}"/>
          </ac:spMkLst>
        </pc:spChg>
        <pc:spChg chg="add mod">
          <ac:chgData name="Lilian BEAUGENDRE" userId="S::lilian.beaugendre@pimmsmediation.fr::c6f6bbe8-3f71-4e49-8301-f768d77bb595" providerId="AD" clId="Web-{499A6B09-ED15-8CE4-23A7-FCB91DB10D0F}" dt="2024-08-07T14:39:58.893" v="783" actId="1076"/>
          <ac:spMkLst>
            <pc:docMk/>
            <pc:sldMk cId="1771957648" sldId="312"/>
            <ac:spMk id="13" creationId="{64732C6A-3DCF-24D4-BDF0-E091757AFEA0}"/>
          </ac:spMkLst>
        </pc:spChg>
        <pc:spChg chg="add mod">
          <ac:chgData name="Lilian BEAUGENDRE" userId="S::lilian.beaugendre@pimmsmediation.fr::c6f6bbe8-3f71-4e49-8301-f768d77bb595" providerId="AD" clId="Web-{499A6B09-ED15-8CE4-23A7-FCB91DB10D0F}" dt="2024-08-07T14:40:53.676" v="792" actId="1076"/>
          <ac:spMkLst>
            <pc:docMk/>
            <pc:sldMk cId="1771957648" sldId="312"/>
            <ac:spMk id="18" creationId="{2E7A1C3C-0952-26C5-BFD8-7FD2B44A3EAC}"/>
          </ac:spMkLst>
        </pc:spChg>
        <pc:picChg chg="add del">
          <ac:chgData name="Lilian BEAUGENDRE" userId="S::lilian.beaugendre@pimmsmediation.fr::c6f6bbe8-3f71-4e49-8301-f768d77bb595" providerId="AD" clId="Web-{499A6B09-ED15-8CE4-23A7-FCB91DB10D0F}" dt="2024-08-07T14:38:32.765" v="768"/>
          <ac:picMkLst>
            <pc:docMk/>
            <pc:sldMk cId="1771957648" sldId="312"/>
            <ac:picMk id="6" creationId="{FF44EED7-A914-7948-A69E-5A2CF2A398A6}"/>
          </ac:picMkLst>
        </pc:picChg>
        <pc:picChg chg="add mod">
          <ac:chgData name="Lilian BEAUGENDRE" userId="S::lilian.beaugendre@pimmsmediation.fr::c6f6bbe8-3f71-4e49-8301-f768d77bb595" providerId="AD" clId="Web-{499A6B09-ED15-8CE4-23A7-FCB91DB10D0F}" dt="2024-08-07T14:39:58.909" v="784" actId="1076"/>
          <ac:picMkLst>
            <pc:docMk/>
            <pc:sldMk cId="1771957648" sldId="312"/>
            <ac:picMk id="20" creationId="{5A950FDF-F69A-8812-382F-7013DEC8A75D}"/>
          </ac:picMkLst>
        </pc:picChg>
        <pc:picChg chg="add mod">
          <ac:chgData name="Lilian BEAUGENDRE" userId="S::lilian.beaugendre@pimmsmediation.fr::c6f6bbe8-3f71-4e49-8301-f768d77bb595" providerId="AD" clId="Web-{499A6B09-ED15-8CE4-23A7-FCB91DB10D0F}" dt="2024-08-07T14:40:53.692" v="793" actId="1076"/>
          <ac:picMkLst>
            <pc:docMk/>
            <pc:sldMk cId="1771957648" sldId="312"/>
            <ac:picMk id="22" creationId="{6DC78174-CE3A-4B4B-8DA5-F046B7127450}"/>
          </ac:picMkLst>
        </pc:picChg>
      </pc:sldChg>
      <pc:sldChg chg="add del replId">
        <pc:chgData name="Lilian BEAUGENDRE" userId="S::lilian.beaugendre@pimmsmediation.fr::c6f6bbe8-3f71-4e49-8301-f768d77bb595" providerId="AD" clId="Web-{499A6B09-ED15-8CE4-23A7-FCB91DB10D0F}" dt="2024-08-07T14:37:50.451" v="765"/>
        <pc:sldMkLst>
          <pc:docMk/>
          <pc:sldMk cId="1581380360" sldId="313"/>
        </pc:sldMkLst>
      </pc:sldChg>
    </pc:docChg>
  </pc:docChgLst>
  <pc:docChgLst>
    <pc:chgData name="Lilian BEAUGENDRE" userId="S::lilian.beaugendre@pimmsmediation.fr::c6f6bbe8-3f71-4e49-8301-f768d77bb595" providerId="AD" clId="Web-{70F0EABC-4B0C-7E85-5969-C35B8709BE35}"/>
    <pc:docChg chg="modSld">
      <pc:chgData name="Lilian BEAUGENDRE" userId="S::lilian.beaugendre@pimmsmediation.fr::c6f6bbe8-3f71-4e49-8301-f768d77bb595" providerId="AD" clId="Web-{70F0EABC-4B0C-7E85-5969-C35B8709BE35}" dt="2024-08-02T13:43:27.825" v="0" actId="14100"/>
      <pc:docMkLst>
        <pc:docMk/>
      </pc:docMkLst>
      <pc:sldChg chg="modSp">
        <pc:chgData name="Lilian BEAUGENDRE" userId="S::lilian.beaugendre@pimmsmediation.fr::c6f6bbe8-3f71-4e49-8301-f768d77bb595" providerId="AD" clId="Web-{70F0EABC-4B0C-7E85-5969-C35B8709BE35}" dt="2024-08-02T13:43:27.825" v="0" actId="14100"/>
        <pc:sldMkLst>
          <pc:docMk/>
          <pc:sldMk cId="361242734" sldId="287"/>
        </pc:sldMkLst>
        <pc:spChg chg="mod">
          <ac:chgData name="Lilian BEAUGENDRE" userId="S::lilian.beaugendre@pimmsmediation.fr::c6f6bbe8-3f71-4e49-8301-f768d77bb595" providerId="AD" clId="Web-{70F0EABC-4B0C-7E85-5969-C35B8709BE35}" dt="2024-08-02T13:43:27.825" v="0" actId="14100"/>
          <ac:spMkLst>
            <pc:docMk/>
            <pc:sldMk cId="361242734" sldId="287"/>
            <ac:spMk id="21" creationId="{79CAA2DB-913B-EDA1-231D-7DED1A754CFB}"/>
          </ac:spMkLst>
        </pc:spChg>
      </pc:sldChg>
    </pc:docChg>
  </pc:docChgLst>
  <pc:docChgLst>
    <pc:chgData name="Lilian BEAUGENDRE" userId="S::lilian.beaugendre@pimmsmediation.fr::c6f6bbe8-3f71-4e49-8301-f768d77bb595" providerId="AD" clId="Web-{0BEBC970-49CF-E5CF-302A-6F2949DCCC32}"/>
    <pc:docChg chg="addSld delSld modSld sldOrd">
      <pc:chgData name="Lilian BEAUGENDRE" userId="S::lilian.beaugendre@pimmsmediation.fr::c6f6bbe8-3f71-4e49-8301-f768d77bb595" providerId="AD" clId="Web-{0BEBC970-49CF-E5CF-302A-6F2949DCCC32}" dt="2024-08-02T12:39:14.288" v="374"/>
      <pc:docMkLst>
        <pc:docMk/>
      </pc:docMkLst>
      <pc:sldChg chg="addSp delSp">
        <pc:chgData name="Lilian BEAUGENDRE" userId="S::lilian.beaugendre@pimmsmediation.fr::c6f6bbe8-3f71-4e49-8301-f768d77bb595" providerId="AD" clId="Web-{0BEBC970-49CF-E5CF-302A-6F2949DCCC32}" dt="2024-08-02T11:42:25.400" v="8"/>
        <pc:sldMkLst>
          <pc:docMk/>
          <pc:sldMk cId="855863539" sldId="273"/>
        </pc:sldMkLst>
        <pc:spChg chg="add">
          <ac:chgData name="Lilian BEAUGENDRE" userId="S::lilian.beaugendre@pimmsmediation.fr::c6f6bbe8-3f71-4e49-8301-f768d77bb595" providerId="AD" clId="Web-{0BEBC970-49CF-E5CF-302A-6F2949DCCC32}" dt="2024-08-02T11:42:25.400" v="8"/>
          <ac:spMkLst>
            <pc:docMk/>
            <pc:sldMk cId="855863539" sldId="273"/>
            <ac:spMk id="3" creationId="{16604924-6715-10AF-4AF0-69228D3B66B6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1:41:59.196" v="0"/>
          <ac:spMkLst>
            <pc:docMk/>
            <pc:sldMk cId="855863539" sldId="273"/>
            <ac:spMk id="27" creationId="{697070C4-6FA4-2D2C-E700-A3DE0F9E202A}"/>
          </ac:spMkLst>
        </pc:spChg>
      </pc:sldChg>
      <pc:sldChg chg="addSp delSp">
        <pc:chgData name="Lilian BEAUGENDRE" userId="S::lilian.beaugendre@pimmsmediation.fr::c6f6bbe8-3f71-4e49-8301-f768d77bb595" providerId="AD" clId="Web-{0BEBC970-49CF-E5CF-302A-6F2949DCCC32}" dt="2024-08-02T11:42:12.025" v="5"/>
        <pc:sldMkLst>
          <pc:docMk/>
          <pc:sldMk cId="1797898055" sldId="274"/>
        </pc:sldMkLst>
        <pc:spChg chg="add del">
          <ac:chgData name="Lilian BEAUGENDRE" userId="S::lilian.beaugendre@pimmsmediation.fr::c6f6bbe8-3f71-4e49-8301-f768d77bb595" providerId="AD" clId="Web-{0BEBC970-49CF-E5CF-302A-6F2949DCCC32}" dt="2024-08-02T11:42:12.025" v="5"/>
          <ac:spMkLst>
            <pc:docMk/>
            <pc:sldMk cId="1797898055" sldId="274"/>
            <ac:spMk id="14" creationId="{4E4AE016-D568-9068-2C23-65A312FD9297}"/>
          </ac:spMkLst>
        </pc:spChg>
      </pc:sldChg>
      <pc:sldChg chg="addSp delSp modSp">
        <pc:chgData name="Lilian BEAUGENDRE" userId="S::lilian.beaugendre@pimmsmediation.fr::c6f6bbe8-3f71-4e49-8301-f768d77bb595" providerId="AD" clId="Web-{0BEBC970-49CF-E5CF-302A-6F2949DCCC32}" dt="2024-08-02T11:42:21.213" v="6"/>
        <pc:sldMkLst>
          <pc:docMk/>
          <pc:sldMk cId="2332247141" sldId="275"/>
        </pc:sldMkLst>
        <pc:spChg chg="add">
          <ac:chgData name="Lilian BEAUGENDRE" userId="S::lilian.beaugendre@pimmsmediation.fr::c6f6bbe8-3f71-4e49-8301-f768d77bb595" providerId="AD" clId="Web-{0BEBC970-49CF-E5CF-302A-6F2949DCCC32}" dt="2024-08-02T11:42:21.213" v="6"/>
          <ac:spMkLst>
            <pc:docMk/>
            <pc:sldMk cId="2332247141" sldId="275"/>
            <ac:spMk id="4" creationId="{2D5EEA41-DC0A-4DB2-81D5-AFB333FBE4A2}"/>
          </ac:spMkLst>
        </pc:spChg>
        <pc:spChg chg="del mod">
          <ac:chgData name="Lilian BEAUGENDRE" userId="S::lilian.beaugendre@pimmsmediation.fr::c6f6bbe8-3f71-4e49-8301-f768d77bb595" providerId="AD" clId="Web-{0BEBC970-49CF-E5CF-302A-6F2949DCCC32}" dt="2024-08-02T11:42:05.259" v="3"/>
          <ac:spMkLst>
            <pc:docMk/>
            <pc:sldMk cId="2332247141" sldId="275"/>
            <ac:spMk id="14" creationId="{4E4AE016-D568-9068-2C23-65A312FD9297}"/>
          </ac:spMkLst>
        </pc:spChg>
      </pc:sldChg>
      <pc:sldChg chg="addSp delSp">
        <pc:chgData name="Lilian BEAUGENDRE" userId="S::lilian.beaugendre@pimmsmediation.fr::c6f6bbe8-3f71-4e49-8301-f768d77bb595" providerId="AD" clId="Web-{0BEBC970-49CF-E5CF-302A-6F2949DCCC32}" dt="2024-08-02T11:42:24.385" v="7"/>
        <pc:sldMkLst>
          <pc:docMk/>
          <pc:sldMk cId="296844529" sldId="276"/>
        </pc:sldMkLst>
        <pc:spChg chg="add">
          <ac:chgData name="Lilian BEAUGENDRE" userId="S::lilian.beaugendre@pimmsmediation.fr::c6f6bbe8-3f71-4e49-8301-f768d77bb595" providerId="AD" clId="Web-{0BEBC970-49CF-E5CF-302A-6F2949DCCC32}" dt="2024-08-02T11:42:24.385" v="7"/>
          <ac:spMkLst>
            <pc:docMk/>
            <pc:sldMk cId="296844529" sldId="276"/>
            <ac:spMk id="4" creationId="{F8FEECCC-DC10-83D9-C998-4032DE1136B8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1:42:01.681" v="1"/>
          <ac:spMkLst>
            <pc:docMk/>
            <pc:sldMk cId="296844529" sldId="276"/>
            <ac:spMk id="14" creationId="{4E4AE016-D568-9068-2C23-65A312FD9297}"/>
          </ac:spMkLst>
        </pc:spChg>
      </pc:sldChg>
      <pc:sldChg chg="addSp delSp modSp add ord replId modTransition">
        <pc:chgData name="Lilian BEAUGENDRE" userId="S::lilian.beaugendre@pimmsmediation.fr::c6f6bbe8-3f71-4e49-8301-f768d77bb595" providerId="AD" clId="Web-{0BEBC970-49CF-E5CF-302A-6F2949DCCC32}" dt="2024-08-02T11:58:58.473" v="99" actId="1076"/>
        <pc:sldMkLst>
          <pc:docMk/>
          <pc:sldMk cId="403094976" sldId="277"/>
        </pc:sldMkLst>
        <pc:spChg chg="add del">
          <ac:chgData name="Lilian BEAUGENDRE" userId="S::lilian.beaugendre@pimmsmediation.fr::c6f6bbe8-3f71-4e49-8301-f768d77bb595" providerId="AD" clId="Web-{0BEBC970-49CF-E5CF-302A-6F2949DCCC32}" dt="2024-08-02T11:47:56.331" v="29"/>
          <ac:spMkLst>
            <pc:docMk/>
            <pc:sldMk cId="403094976" sldId="277"/>
            <ac:spMk id="2" creationId="{3980822D-9571-E4E0-A1E0-A1ECB5FDB124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1:44:05.372" v="11"/>
          <ac:spMkLst>
            <pc:docMk/>
            <pc:sldMk cId="403094976" sldId="277"/>
            <ac:spMk id="3" creationId="{16604924-6715-10AF-4AF0-69228D3B66B6}"/>
          </ac:spMkLst>
        </pc:spChg>
        <pc:spChg chg="add mod">
          <ac:chgData name="Lilian BEAUGENDRE" userId="S::lilian.beaugendre@pimmsmediation.fr::c6f6bbe8-3f71-4e49-8301-f768d77bb595" providerId="AD" clId="Web-{0BEBC970-49CF-E5CF-302A-6F2949DCCC32}" dt="2024-08-02T11:49:20.286" v="51" actId="1076"/>
          <ac:spMkLst>
            <pc:docMk/>
            <pc:sldMk cId="403094976" sldId="277"/>
            <ac:spMk id="4" creationId="{94CA8DFC-7573-F6FE-E981-00FD098A6E2A}"/>
          </ac:spMkLst>
        </pc:spChg>
        <pc:spChg chg="add del">
          <ac:chgData name="Lilian BEAUGENDRE" userId="S::lilian.beaugendre@pimmsmediation.fr::c6f6bbe8-3f71-4e49-8301-f768d77bb595" providerId="AD" clId="Web-{0BEBC970-49CF-E5CF-302A-6F2949DCCC32}" dt="2024-08-02T11:48:36.207" v="40"/>
          <ac:spMkLst>
            <pc:docMk/>
            <pc:sldMk cId="403094976" sldId="277"/>
            <ac:spMk id="6" creationId="{36F0F174-8724-29C4-30C3-7D1A85823E29}"/>
          </ac:spMkLst>
        </pc:spChg>
        <pc:spChg chg="add mod">
          <ac:chgData name="Lilian BEAUGENDRE" userId="S::lilian.beaugendre@pimmsmediation.fr::c6f6bbe8-3f71-4e49-8301-f768d77bb595" providerId="AD" clId="Web-{0BEBC970-49CF-E5CF-302A-6F2949DCCC32}" dt="2024-08-02T11:58:37.176" v="98" actId="1076"/>
          <ac:spMkLst>
            <pc:docMk/>
            <pc:sldMk cId="403094976" sldId="277"/>
            <ac:spMk id="8" creationId="{6AD421EC-F306-A968-5213-6CF6A99C8FA3}"/>
          </ac:spMkLst>
        </pc:spChg>
        <pc:spChg chg="add mod">
          <ac:chgData name="Lilian BEAUGENDRE" userId="S::lilian.beaugendre@pimmsmediation.fr::c6f6bbe8-3f71-4e49-8301-f768d77bb595" providerId="AD" clId="Web-{0BEBC970-49CF-E5CF-302A-6F2949DCCC32}" dt="2024-08-02T11:49:34.240" v="55" actId="1076"/>
          <ac:spMkLst>
            <pc:docMk/>
            <pc:sldMk cId="403094976" sldId="277"/>
            <ac:spMk id="11" creationId="{DA2E800E-D62B-CF2A-4C10-8A3A1F7DDF0D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1:44:06.653" v="13"/>
          <ac:spMkLst>
            <pc:docMk/>
            <pc:sldMk cId="403094976" sldId="277"/>
            <ac:spMk id="23" creationId="{ADEB16B9-5C51-C46C-2129-6EA286CADD21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1:44:05.372" v="12"/>
          <ac:spMkLst>
            <pc:docMk/>
            <pc:sldMk cId="403094976" sldId="277"/>
            <ac:spMk id="25" creationId="{45585C6B-B43A-9F0B-2980-A8B8158189EB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1:44:08.669" v="14"/>
          <ac:spMkLst>
            <pc:docMk/>
            <pc:sldMk cId="403094976" sldId="277"/>
            <ac:spMk id="29" creationId="{D44F04A9-B4AA-C862-1831-491977421E58}"/>
          </ac:spMkLst>
        </pc:spChg>
        <pc:picChg chg="del mod modCrop">
          <ac:chgData name="Lilian BEAUGENDRE" userId="S::lilian.beaugendre@pimmsmediation.fr::c6f6bbe8-3f71-4e49-8301-f768d77bb595" providerId="AD" clId="Web-{0BEBC970-49CF-E5CF-302A-6F2949DCCC32}" dt="2024-08-02T11:52:36.760" v="72"/>
          <ac:picMkLst>
            <pc:docMk/>
            <pc:sldMk cId="403094976" sldId="277"/>
            <ac:picMk id="7" creationId="{1BBDECFB-FABE-FAF0-3E8A-AF35E62EF0FA}"/>
          </ac:picMkLst>
        </pc:picChg>
        <pc:picChg chg="mod">
          <ac:chgData name="Lilian BEAUGENDRE" userId="S::lilian.beaugendre@pimmsmediation.fr::c6f6bbe8-3f71-4e49-8301-f768d77bb595" providerId="AD" clId="Web-{0BEBC970-49CF-E5CF-302A-6F2949DCCC32}" dt="2024-08-02T11:53:18.496" v="73" actId="1076"/>
          <ac:picMkLst>
            <pc:docMk/>
            <pc:sldMk cId="403094976" sldId="277"/>
            <ac:picMk id="10" creationId="{6A4CE898-0175-523E-F36C-FEB4D459A6ED}"/>
          </ac:picMkLst>
        </pc:picChg>
        <pc:picChg chg="add mod">
          <ac:chgData name="Lilian BEAUGENDRE" userId="S::lilian.beaugendre@pimmsmediation.fr::c6f6bbe8-3f71-4e49-8301-f768d77bb595" providerId="AD" clId="Web-{0BEBC970-49CF-E5CF-302A-6F2949DCCC32}" dt="2024-08-02T11:58:58.473" v="99" actId="1076"/>
          <ac:picMkLst>
            <pc:docMk/>
            <pc:sldMk cId="403094976" sldId="277"/>
            <ac:picMk id="13" creationId="{EA4E439B-17BC-085D-C6FF-883F11E12A98}"/>
          </ac:picMkLst>
        </pc:picChg>
      </pc:sldChg>
      <pc:sldChg chg="addSp delSp modSp add replId">
        <pc:chgData name="Lilian BEAUGENDRE" userId="S::lilian.beaugendre@pimmsmediation.fr::c6f6bbe8-3f71-4e49-8301-f768d77bb595" providerId="AD" clId="Web-{0BEBC970-49CF-E5CF-302A-6F2949DCCC32}" dt="2024-08-02T12:18:48.114" v="252"/>
        <pc:sldMkLst>
          <pc:docMk/>
          <pc:sldMk cId="4164869639" sldId="278"/>
        </pc:sldMkLst>
        <pc:spChg chg="mod">
          <ac:chgData name="Lilian BEAUGENDRE" userId="S::lilian.beaugendre@pimmsmediation.fr::c6f6bbe8-3f71-4e49-8301-f768d77bb595" providerId="AD" clId="Web-{0BEBC970-49CF-E5CF-302A-6F2949DCCC32}" dt="2024-08-02T11:55:50.343" v="91" actId="1076"/>
          <ac:spMkLst>
            <pc:docMk/>
            <pc:sldMk cId="4164869639" sldId="278"/>
            <ac:spMk id="4" creationId="{94CA8DFC-7573-F6FE-E981-00FD098A6E2A}"/>
          </ac:spMkLst>
        </pc:spChg>
        <pc:spChg chg="mod ord">
          <ac:chgData name="Lilian BEAUGENDRE" userId="S::lilian.beaugendre@pimmsmediation.fr::c6f6bbe8-3f71-4e49-8301-f768d77bb595" providerId="AD" clId="Web-{0BEBC970-49CF-E5CF-302A-6F2949DCCC32}" dt="2024-08-02T12:07:29.456" v="178"/>
          <ac:spMkLst>
            <pc:docMk/>
            <pc:sldMk cId="4164869639" sldId="278"/>
            <ac:spMk id="8" creationId="{6AD421EC-F306-A968-5213-6CF6A99C8FA3}"/>
          </ac:spMkLst>
        </pc:spChg>
        <pc:spChg chg="ord">
          <ac:chgData name="Lilian BEAUGENDRE" userId="S::lilian.beaugendre@pimmsmediation.fr::c6f6bbe8-3f71-4e49-8301-f768d77bb595" providerId="AD" clId="Web-{0BEBC970-49CF-E5CF-302A-6F2949DCCC32}" dt="2024-08-02T12:07:44.441" v="180"/>
          <ac:spMkLst>
            <pc:docMk/>
            <pc:sldMk cId="4164869639" sldId="278"/>
            <ac:spMk id="9" creationId="{6D25C574-C950-D915-DBD8-DAA6B9289988}"/>
          </ac:spMkLst>
        </pc:spChg>
        <pc:spChg chg="mod">
          <ac:chgData name="Lilian BEAUGENDRE" userId="S::lilian.beaugendre@pimmsmediation.fr::c6f6bbe8-3f71-4e49-8301-f768d77bb595" providerId="AD" clId="Web-{0BEBC970-49CF-E5CF-302A-6F2949DCCC32}" dt="2024-08-02T11:55:16.796" v="88" actId="14100"/>
          <ac:spMkLst>
            <pc:docMk/>
            <pc:sldMk cId="4164869639" sldId="278"/>
            <ac:spMk id="11" creationId="{DA2E800E-D62B-CF2A-4C10-8A3A1F7DDF0D}"/>
          </ac:spMkLst>
        </pc:spChg>
        <pc:spChg chg="add del">
          <ac:chgData name="Lilian BEAUGENDRE" userId="S::lilian.beaugendre@pimmsmediation.fr::c6f6bbe8-3f71-4e49-8301-f768d77bb595" providerId="AD" clId="Web-{0BEBC970-49CF-E5CF-302A-6F2949DCCC32}" dt="2024-08-02T11:58:22.519" v="96"/>
          <ac:spMkLst>
            <pc:docMk/>
            <pc:sldMk cId="4164869639" sldId="278"/>
            <ac:spMk id="13" creationId="{40FCB628-2501-2D28-DE75-38CE48632B11}"/>
          </ac:spMkLst>
        </pc:spChg>
        <pc:spChg chg="add del">
          <ac:chgData name="Lilian BEAUGENDRE" userId="S::lilian.beaugendre@pimmsmediation.fr::c6f6bbe8-3f71-4e49-8301-f768d77bb595" providerId="AD" clId="Web-{0BEBC970-49CF-E5CF-302A-6F2949DCCC32}" dt="2024-08-02T11:58:22.519" v="95"/>
          <ac:spMkLst>
            <pc:docMk/>
            <pc:sldMk cId="4164869639" sldId="278"/>
            <ac:spMk id="15" creationId="{73EBDDC1-A4B4-ACDE-DF83-837CAA95A51B}"/>
          </ac:spMkLst>
        </pc:spChg>
        <pc:spChg chg="add del mod">
          <ac:chgData name="Lilian BEAUGENDRE" userId="S::lilian.beaugendre@pimmsmediation.fr::c6f6bbe8-3f71-4e49-8301-f768d77bb595" providerId="AD" clId="Web-{0BEBC970-49CF-E5CF-302A-6F2949DCCC32}" dt="2024-08-02T12:18:48.114" v="252"/>
          <ac:spMkLst>
            <pc:docMk/>
            <pc:sldMk cId="4164869639" sldId="278"/>
            <ac:spMk id="19" creationId="{B2FE6E05-7076-0949-E419-F652BAD7ECD9}"/>
          </ac:spMkLst>
        </pc:spChg>
        <pc:spChg chg="add del mod">
          <ac:chgData name="Lilian BEAUGENDRE" userId="S::lilian.beaugendre@pimmsmediation.fr::c6f6bbe8-3f71-4e49-8301-f768d77bb595" providerId="AD" clId="Web-{0BEBC970-49CF-E5CF-302A-6F2949DCCC32}" dt="2024-08-02T12:18:48.114" v="251"/>
          <ac:spMkLst>
            <pc:docMk/>
            <pc:sldMk cId="4164869639" sldId="278"/>
            <ac:spMk id="20" creationId="{40979475-5D96-B018-AD39-4F4AF39099EC}"/>
          </ac:spMkLst>
        </pc:spChg>
        <pc:spChg chg="add del mod">
          <ac:chgData name="Lilian BEAUGENDRE" userId="S::lilian.beaugendre@pimmsmediation.fr::c6f6bbe8-3f71-4e49-8301-f768d77bb595" providerId="AD" clId="Web-{0BEBC970-49CF-E5CF-302A-6F2949DCCC32}" dt="2024-08-02T12:18:48.114" v="250"/>
          <ac:spMkLst>
            <pc:docMk/>
            <pc:sldMk cId="4164869639" sldId="278"/>
            <ac:spMk id="22" creationId="{E8DC373F-66EB-73AD-BCFE-2EE7C92918C1}"/>
          </ac:spMkLst>
        </pc:spChg>
        <pc:spChg chg="add del mod">
          <ac:chgData name="Lilian BEAUGENDRE" userId="S::lilian.beaugendre@pimmsmediation.fr::c6f6bbe8-3f71-4e49-8301-f768d77bb595" providerId="AD" clId="Web-{0BEBC970-49CF-E5CF-302A-6F2949DCCC32}" dt="2024-08-02T12:18:48.114" v="249"/>
          <ac:spMkLst>
            <pc:docMk/>
            <pc:sldMk cId="4164869639" sldId="278"/>
            <ac:spMk id="23" creationId="{C8B37911-CA7A-D323-B1B9-1247F0952CBB}"/>
          </ac:spMkLst>
        </pc:spChg>
        <pc:spChg chg="add del mod">
          <ac:chgData name="Lilian BEAUGENDRE" userId="S::lilian.beaugendre@pimmsmediation.fr::c6f6bbe8-3f71-4e49-8301-f768d77bb595" providerId="AD" clId="Web-{0BEBC970-49CF-E5CF-302A-6F2949DCCC32}" dt="2024-08-02T12:07:05.221" v="171"/>
          <ac:spMkLst>
            <pc:docMk/>
            <pc:sldMk cId="4164869639" sldId="278"/>
            <ac:spMk id="24" creationId="{2D414752-08EB-BFE4-DC1F-5800D3AEAF3C}"/>
          </ac:spMkLst>
        </pc:spChg>
        <pc:spChg chg="add del">
          <ac:chgData name="Lilian BEAUGENDRE" userId="S::lilian.beaugendre@pimmsmediation.fr::c6f6bbe8-3f71-4e49-8301-f768d77bb595" providerId="AD" clId="Web-{0BEBC970-49CF-E5CF-302A-6F2949DCCC32}" dt="2024-08-02T12:07:57.441" v="183"/>
          <ac:spMkLst>
            <pc:docMk/>
            <pc:sldMk cId="4164869639" sldId="278"/>
            <ac:spMk id="25" creationId="{F0E6EE8F-C604-A2EB-FE21-875E355687B7}"/>
          </ac:spMkLst>
        </pc:spChg>
        <pc:spChg chg="add del">
          <ac:chgData name="Lilian BEAUGENDRE" userId="S::lilian.beaugendre@pimmsmediation.fr::c6f6bbe8-3f71-4e49-8301-f768d77bb595" providerId="AD" clId="Web-{0BEBC970-49CF-E5CF-302A-6F2949DCCC32}" dt="2024-08-02T12:07:54.066" v="182"/>
          <ac:spMkLst>
            <pc:docMk/>
            <pc:sldMk cId="4164869639" sldId="278"/>
            <ac:spMk id="26" creationId="{5068B092-3A8D-91EA-3B06-CF3B100F0C06}"/>
          </ac:spMkLst>
        </pc:spChg>
        <pc:spChg chg="add del mod">
          <ac:chgData name="Lilian BEAUGENDRE" userId="S::lilian.beaugendre@pimmsmediation.fr::c6f6bbe8-3f71-4e49-8301-f768d77bb595" providerId="AD" clId="Web-{0BEBC970-49CF-E5CF-302A-6F2949DCCC32}" dt="2024-08-02T12:18:48.114" v="248"/>
          <ac:spMkLst>
            <pc:docMk/>
            <pc:sldMk cId="4164869639" sldId="278"/>
            <ac:spMk id="27" creationId="{97C70452-721C-8ECD-A9E1-CE33FEFC5049}"/>
          </ac:spMkLst>
        </pc:spChg>
        <pc:spChg chg="add del mod">
          <ac:chgData name="Lilian BEAUGENDRE" userId="S::lilian.beaugendre@pimmsmediation.fr::c6f6bbe8-3f71-4e49-8301-f768d77bb595" providerId="AD" clId="Web-{0BEBC970-49CF-E5CF-302A-6F2949DCCC32}" dt="2024-08-02T12:18:19.301" v="241"/>
          <ac:spMkLst>
            <pc:docMk/>
            <pc:sldMk cId="4164869639" sldId="278"/>
            <ac:spMk id="29" creationId="{1EB3D2B9-001C-1CEE-4937-69476950602B}"/>
          </ac:spMkLst>
        </pc:spChg>
        <pc:picChg chg="add ord">
          <ac:chgData name="Lilian BEAUGENDRE" userId="S::lilian.beaugendre@pimmsmediation.fr::c6f6bbe8-3f71-4e49-8301-f768d77bb595" providerId="AD" clId="Web-{0BEBC970-49CF-E5CF-302A-6F2949DCCC32}" dt="2024-08-02T12:07:50.019" v="181"/>
          <ac:picMkLst>
            <pc:docMk/>
            <pc:sldMk cId="4164869639" sldId="278"/>
            <ac:picMk id="3" creationId="{CFB01780-94BD-657B-01BE-B8042CB779BA}"/>
          </ac:picMkLst>
        </pc:picChg>
        <pc:picChg chg="add del">
          <ac:chgData name="Lilian BEAUGENDRE" userId="S::lilian.beaugendre@pimmsmediation.fr::c6f6bbe8-3f71-4e49-8301-f768d77bb595" providerId="AD" clId="Web-{0BEBC970-49CF-E5CF-302A-6F2949DCCC32}" dt="2024-08-02T11:54:11.700" v="77"/>
          <ac:picMkLst>
            <pc:docMk/>
            <pc:sldMk cId="4164869639" sldId="278"/>
            <ac:picMk id="6" creationId="{82366FD3-F259-BF72-3102-34ACC1ADCB7F}"/>
          </ac:picMkLst>
        </pc:picChg>
        <pc:picChg chg="ord">
          <ac:chgData name="Lilian BEAUGENDRE" userId="S::lilian.beaugendre@pimmsmediation.fr::c6f6bbe8-3f71-4e49-8301-f768d77bb595" providerId="AD" clId="Web-{0BEBC970-49CF-E5CF-302A-6F2949DCCC32}" dt="2024-08-02T12:07:38.472" v="179"/>
          <ac:picMkLst>
            <pc:docMk/>
            <pc:sldMk cId="4164869639" sldId="278"/>
            <ac:picMk id="7" creationId="{1BBDECFB-FABE-FAF0-3E8A-AF35E62EF0FA}"/>
          </ac:picMkLst>
        </pc:picChg>
        <pc:picChg chg="del">
          <ac:chgData name="Lilian BEAUGENDRE" userId="S::lilian.beaugendre@pimmsmediation.fr::c6f6bbe8-3f71-4e49-8301-f768d77bb595" providerId="AD" clId="Web-{0BEBC970-49CF-E5CF-302A-6F2949DCCC32}" dt="2024-08-02T11:53:31.871" v="74"/>
          <ac:picMkLst>
            <pc:docMk/>
            <pc:sldMk cId="4164869639" sldId="278"/>
            <ac:picMk id="10" creationId="{6A4CE898-0175-523E-F36C-FEB4D459A6ED}"/>
          </ac:picMkLst>
        </pc:picChg>
        <pc:picChg chg="add">
          <ac:chgData name="Lilian BEAUGENDRE" userId="S::lilian.beaugendre@pimmsmediation.fr::c6f6bbe8-3f71-4e49-8301-f768d77bb595" providerId="AD" clId="Web-{0BEBC970-49CF-E5CF-302A-6F2949DCCC32}" dt="2024-08-02T11:58:10.332" v="94"/>
          <ac:picMkLst>
            <pc:docMk/>
            <pc:sldMk cId="4164869639" sldId="278"/>
            <ac:picMk id="17" creationId="{1F7781AC-C9AD-EBF9-6ACA-F5F6DB9CF3D2}"/>
          </ac:picMkLst>
        </pc:picChg>
      </pc:sldChg>
      <pc:sldChg chg="addSp delSp modSp add replId">
        <pc:chgData name="Lilian BEAUGENDRE" userId="S::lilian.beaugendre@pimmsmediation.fr::c6f6bbe8-3f71-4e49-8301-f768d77bb595" providerId="AD" clId="Web-{0BEBC970-49CF-E5CF-302A-6F2949DCCC32}" dt="2024-08-02T12:20:32.336" v="262" actId="1076"/>
        <pc:sldMkLst>
          <pc:docMk/>
          <pc:sldMk cId="2655697727" sldId="279"/>
        </pc:sldMkLst>
        <pc:spChg chg="add del mod">
          <ac:chgData name="Lilian BEAUGENDRE" userId="S::lilian.beaugendre@pimmsmediation.fr::c6f6bbe8-3f71-4e49-8301-f768d77bb595" providerId="AD" clId="Web-{0BEBC970-49CF-E5CF-302A-6F2949DCCC32}" dt="2024-08-02T12:20:32.336" v="261" actId="1076"/>
          <ac:spMkLst>
            <pc:docMk/>
            <pc:sldMk cId="2655697727" sldId="279"/>
            <ac:spMk id="20" creationId="{40979475-5D96-B018-AD39-4F4AF39099EC}"/>
          </ac:spMkLst>
        </pc:spChg>
        <pc:spChg chg="add del mod">
          <ac:chgData name="Lilian BEAUGENDRE" userId="S::lilian.beaugendre@pimmsmediation.fr::c6f6bbe8-3f71-4e49-8301-f768d77bb595" providerId="AD" clId="Web-{0BEBC970-49CF-E5CF-302A-6F2949DCCC32}" dt="2024-08-02T12:20:32.336" v="262" actId="1076"/>
          <ac:spMkLst>
            <pc:docMk/>
            <pc:sldMk cId="2655697727" sldId="279"/>
            <ac:spMk id="27" creationId="{97C70452-721C-8ECD-A9E1-CE33FEFC5049}"/>
          </ac:spMkLst>
        </pc:spChg>
      </pc:sldChg>
      <pc:sldChg chg="add del replId">
        <pc:chgData name="Lilian BEAUGENDRE" userId="S::lilian.beaugendre@pimmsmediation.fr::c6f6bbe8-3f71-4e49-8301-f768d77bb595" providerId="AD" clId="Web-{0BEBC970-49CF-E5CF-302A-6F2949DCCC32}" dt="2024-08-02T12:18:09.879" v="236"/>
        <pc:sldMkLst>
          <pc:docMk/>
          <pc:sldMk cId="583110008" sldId="280"/>
        </pc:sldMkLst>
      </pc:sldChg>
      <pc:sldChg chg="addSp modSp add replId modTransition">
        <pc:chgData name="Lilian BEAUGENDRE" userId="S::lilian.beaugendre@pimmsmediation.fr::c6f6bbe8-3f71-4e49-8301-f768d77bb595" providerId="AD" clId="Web-{0BEBC970-49CF-E5CF-302A-6F2949DCCC32}" dt="2024-08-02T12:20:13.835" v="260" actId="1076"/>
        <pc:sldMkLst>
          <pc:docMk/>
          <pc:sldMk cId="2574952959" sldId="280"/>
        </pc:sldMkLst>
        <pc:spChg chg="add">
          <ac:chgData name="Lilian BEAUGENDRE" userId="S::lilian.beaugendre@pimmsmediation.fr::c6f6bbe8-3f71-4e49-8301-f768d77bb595" providerId="AD" clId="Web-{0BEBC970-49CF-E5CF-302A-6F2949DCCC32}" dt="2024-08-02T12:19:42.053" v="254"/>
          <ac:spMkLst>
            <pc:docMk/>
            <pc:sldMk cId="2574952959" sldId="280"/>
            <ac:spMk id="5" creationId="{6747D9C5-FE8A-C8F5-C166-47A691EB50D7}"/>
          </ac:spMkLst>
        </pc:spChg>
        <pc:spChg chg="add mod">
          <ac:chgData name="Lilian BEAUGENDRE" userId="S::lilian.beaugendre@pimmsmediation.fr::c6f6bbe8-3f71-4e49-8301-f768d77bb595" providerId="AD" clId="Web-{0BEBC970-49CF-E5CF-302A-6F2949DCCC32}" dt="2024-08-02T12:20:13.820" v="259" actId="1076"/>
          <ac:spMkLst>
            <pc:docMk/>
            <pc:sldMk cId="2574952959" sldId="280"/>
            <ac:spMk id="10" creationId="{FBBEF688-8862-1352-054A-C26DB3F08C77}"/>
          </ac:spMkLst>
        </pc:spChg>
        <pc:spChg chg="add mod">
          <ac:chgData name="Lilian BEAUGENDRE" userId="S::lilian.beaugendre@pimmsmediation.fr::c6f6bbe8-3f71-4e49-8301-f768d77bb595" providerId="AD" clId="Web-{0BEBC970-49CF-E5CF-302A-6F2949DCCC32}" dt="2024-08-02T12:20:13.835" v="260" actId="1076"/>
          <ac:spMkLst>
            <pc:docMk/>
            <pc:sldMk cId="2574952959" sldId="280"/>
            <ac:spMk id="13" creationId="{77CB1517-8513-2F7B-FF5A-C28A9EB5A582}"/>
          </ac:spMkLst>
        </pc:spChg>
      </pc:sldChg>
      <pc:sldChg chg="addSp delSp modSp add replId">
        <pc:chgData name="Lilian BEAUGENDRE" userId="S::lilian.beaugendre@pimmsmediation.fr::c6f6bbe8-3f71-4e49-8301-f768d77bb595" providerId="AD" clId="Web-{0BEBC970-49CF-E5CF-302A-6F2949DCCC32}" dt="2024-08-02T12:24:30.030" v="280" actId="1076"/>
        <pc:sldMkLst>
          <pc:docMk/>
          <pc:sldMk cId="756399288" sldId="281"/>
        </pc:sldMkLst>
        <pc:spChg chg="add del mod">
          <ac:chgData name="Lilian BEAUGENDRE" userId="S::lilian.beaugendre@pimmsmediation.fr::c6f6bbe8-3f71-4e49-8301-f768d77bb595" providerId="AD" clId="Web-{0BEBC970-49CF-E5CF-302A-6F2949DCCC32}" dt="2024-08-02T12:24:07.920" v="274"/>
          <ac:spMkLst>
            <pc:docMk/>
            <pc:sldMk cId="756399288" sldId="281"/>
            <ac:spMk id="2" creationId="{187D81E6-98A6-B29C-A520-D6ED622ADED4}"/>
          </ac:spMkLst>
        </pc:spChg>
        <pc:spChg chg="add mod">
          <ac:chgData name="Lilian BEAUGENDRE" userId="S::lilian.beaugendre@pimmsmediation.fr::c6f6bbe8-3f71-4e49-8301-f768d77bb595" providerId="AD" clId="Web-{0BEBC970-49CF-E5CF-302A-6F2949DCCC32}" dt="2024-08-02T12:24:30.030" v="280" actId="1076"/>
          <ac:spMkLst>
            <pc:docMk/>
            <pc:sldMk cId="756399288" sldId="281"/>
            <ac:spMk id="6" creationId="{F945C8D5-07C1-E10A-6467-409786C9AEB8}"/>
          </ac:spMkLst>
        </pc:spChg>
        <pc:spChg chg="add mod">
          <ac:chgData name="Lilian BEAUGENDRE" userId="S::lilian.beaugendre@pimmsmediation.fr::c6f6bbe8-3f71-4e49-8301-f768d77bb595" providerId="AD" clId="Web-{0BEBC970-49CF-E5CF-302A-6F2949DCCC32}" dt="2024-08-02T12:24:25.983" v="279" actId="1076"/>
          <ac:spMkLst>
            <pc:docMk/>
            <pc:sldMk cId="756399288" sldId="281"/>
            <ac:spMk id="12" creationId="{4E200078-76E1-9D55-59C8-D2A3719B0B46}"/>
          </ac:spMkLst>
        </pc:spChg>
      </pc:sldChg>
      <pc:sldChg chg="addSp delSp modSp add replId">
        <pc:chgData name="Lilian BEAUGENDRE" userId="S::lilian.beaugendre@pimmsmediation.fr::c6f6bbe8-3f71-4e49-8301-f768d77bb595" providerId="AD" clId="Web-{0BEBC970-49CF-E5CF-302A-6F2949DCCC32}" dt="2024-08-02T12:25:32.641" v="287" actId="1076"/>
        <pc:sldMkLst>
          <pc:docMk/>
          <pc:sldMk cId="1795173517" sldId="282"/>
        </pc:sldMkLst>
        <pc:spChg chg="add mod">
          <ac:chgData name="Lilian BEAUGENDRE" userId="S::lilian.beaugendre@pimmsmediation.fr::c6f6bbe8-3f71-4e49-8301-f768d77bb595" providerId="AD" clId="Web-{0BEBC970-49CF-E5CF-302A-6F2949DCCC32}" dt="2024-08-02T12:25:32.641" v="287" actId="1076"/>
          <ac:spMkLst>
            <pc:docMk/>
            <pc:sldMk cId="1795173517" sldId="282"/>
            <ac:spMk id="5" creationId="{FA5204DE-10D0-C2C0-2663-8625C5C2F496}"/>
          </ac:spMkLst>
        </pc:spChg>
        <pc:spChg chg="add del">
          <ac:chgData name="Lilian BEAUGENDRE" userId="S::lilian.beaugendre@pimmsmediation.fr::c6f6bbe8-3f71-4e49-8301-f768d77bb595" providerId="AD" clId="Web-{0BEBC970-49CF-E5CF-302A-6F2949DCCC32}" dt="2024-08-02T12:23:53.826" v="271"/>
          <ac:spMkLst>
            <pc:docMk/>
            <pc:sldMk cId="1795173517" sldId="282"/>
            <ac:spMk id="10" creationId="{0AFF3B3C-7685-681F-DC6A-DEF2B63391CB}"/>
          </ac:spMkLst>
        </pc:spChg>
        <pc:spChg chg="add mod">
          <ac:chgData name="Lilian BEAUGENDRE" userId="S::lilian.beaugendre@pimmsmediation.fr::c6f6bbe8-3f71-4e49-8301-f768d77bb595" providerId="AD" clId="Web-{0BEBC970-49CF-E5CF-302A-6F2949DCCC32}" dt="2024-08-02T12:25:32.625" v="286" actId="1076"/>
          <ac:spMkLst>
            <pc:docMk/>
            <pc:sldMk cId="1795173517" sldId="282"/>
            <ac:spMk id="12" creationId="{0F6D83A1-6848-9EA8-2D86-5C98712E487F}"/>
          </ac:spMkLst>
        </pc:spChg>
      </pc:sldChg>
      <pc:sldChg chg="addSp delSp modSp add mod replId setBg">
        <pc:chgData name="Lilian BEAUGENDRE" userId="S::lilian.beaugendre@pimmsmediation.fr::c6f6bbe8-3f71-4e49-8301-f768d77bb595" providerId="AD" clId="Web-{0BEBC970-49CF-E5CF-302A-6F2949DCCC32}" dt="2024-08-02T12:39:14.288" v="374"/>
        <pc:sldMkLst>
          <pc:docMk/>
          <pc:sldMk cId="1112565491" sldId="283"/>
        </pc:sldMkLst>
        <pc:spChg chg="del">
          <ac:chgData name="Lilian BEAUGENDRE" userId="S::lilian.beaugendre@pimmsmediation.fr::c6f6bbe8-3f71-4e49-8301-f768d77bb595" providerId="AD" clId="Web-{0BEBC970-49CF-E5CF-302A-6F2949DCCC32}" dt="2024-08-02T12:34:32.046" v="302"/>
          <ac:spMkLst>
            <pc:docMk/>
            <pc:sldMk cId="1112565491" sldId="283"/>
            <ac:spMk id="4" creationId="{94CA8DFC-7573-F6FE-E981-00FD098A6E2A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2:34:32.046" v="294"/>
          <ac:spMkLst>
            <pc:docMk/>
            <pc:sldMk cId="1112565491" sldId="283"/>
            <ac:spMk id="5" creationId="{FA5204DE-10D0-C2C0-2663-8625C5C2F496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2:34:32.046" v="303"/>
          <ac:spMkLst>
            <pc:docMk/>
            <pc:sldMk cId="1112565491" sldId="283"/>
            <ac:spMk id="8" creationId="{6AD421EC-F306-A968-5213-6CF6A99C8FA3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2:34:32.046" v="305"/>
          <ac:spMkLst>
            <pc:docMk/>
            <pc:sldMk cId="1112565491" sldId="283"/>
            <ac:spMk id="9" creationId="{6D25C574-C950-D915-DBD8-DAA6B9289988}"/>
          </ac:spMkLst>
        </pc:spChg>
        <pc:spChg chg="add mod">
          <ac:chgData name="Lilian BEAUGENDRE" userId="S::lilian.beaugendre@pimmsmediation.fr::c6f6bbe8-3f71-4e49-8301-f768d77bb595" providerId="AD" clId="Web-{0BEBC970-49CF-E5CF-302A-6F2949DCCC32}" dt="2024-08-02T12:37:14.097" v="364"/>
          <ac:spMkLst>
            <pc:docMk/>
            <pc:sldMk cId="1112565491" sldId="283"/>
            <ac:spMk id="10" creationId="{9DDCFE6B-9BED-C41A-427C-B21062439DD9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2:34:32.046" v="301"/>
          <ac:spMkLst>
            <pc:docMk/>
            <pc:sldMk cId="1112565491" sldId="283"/>
            <ac:spMk id="11" creationId="{DA2E800E-D62B-CF2A-4C10-8A3A1F7DDF0D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2:34:32.046" v="293"/>
          <ac:spMkLst>
            <pc:docMk/>
            <pc:sldMk cId="1112565491" sldId="283"/>
            <ac:spMk id="12" creationId="{0F6D83A1-6848-9EA8-2D86-5C98712E487F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2:34:32.046" v="299"/>
          <ac:spMkLst>
            <pc:docMk/>
            <pc:sldMk cId="1112565491" sldId="283"/>
            <ac:spMk id="19" creationId="{B2FE6E05-7076-0949-E419-F652BAD7ECD9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2:34:32.046" v="298"/>
          <ac:spMkLst>
            <pc:docMk/>
            <pc:sldMk cId="1112565491" sldId="283"/>
            <ac:spMk id="20" creationId="{40979475-5D96-B018-AD39-4F4AF39099EC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2:34:32.046" v="297"/>
          <ac:spMkLst>
            <pc:docMk/>
            <pc:sldMk cId="1112565491" sldId="283"/>
            <ac:spMk id="22" creationId="{E8DC373F-66EB-73AD-BCFE-2EE7C92918C1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2:34:32.046" v="296"/>
          <ac:spMkLst>
            <pc:docMk/>
            <pc:sldMk cId="1112565491" sldId="283"/>
            <ac:spMk id="23" creationId="{C8B37911-CA7A-D323-B1B9-1247F0952CBB}"/>
          </ac:spMkLst>
        </pc:spChg>
        <pc:spChg chg="del">
          <ac:chgData name="Lilian BEAUGENDRE" userId="S::lilian.beaugendre@pimmsmediation.fr::c6f6bbe8-3f71-4e49-8301-f768d77bb595" providerId="AD" clId="Web-{0BEBC970-49CF-E5CF-302A-6F2949DCCC32}" dt="2024-08-02T12:34:32.046" v="295"/>
          <ac:spMkLst>
            <pc:docMk/>
            <pc:sldMk cId="1112565491" sldId="283"/>
            <ac:spMk id="27" creationId="{97C70452-721C-8ECD-A9E1-CE33FEFC5049}"/>
          </ac:spMkLst>
        </pc:spChg>
        <pc:picChg chg="add del mod">
          <ac:chgData name="Lilian BEAUGENDRE" userId="S::lilian.beaugendre@pimmsmediation.fr::c6f6bbe8-3f71-4e49-8301-f768d77bb595" providerId="AD" clId="Web-{0BEBC970-49CF-E5CF-302A-6F2949DCCC32}" dt="2024-08-02T12:34:28.577" v="292"/>
          <ac:picMkLst>
            <pc:docMk/>
            <pc:sldMk cId="1112565491" sldId="283"/>
            <ac:picMk id="2" creationId="{606554AC-32A3-5D93-ED7A-F01BE1DE3E8A}"/>
          </ac:picMkLst>
        </pc:picChg>
        <pc:picChg chg="del">
          <ac:chgData name="Lilian BEAUGENDRE" userId="S::lilian.beaugendre@pimmsmediation.fr::c6f6bbe8-3f71-4e49-8301-f768d77bb595" providerId="AD" clId="Web-{0BEBC970-49CF-E5CF-302A-6F2949DCCC32}" dt="2024-08-02T12:34:32.046" v="304"/>
          <ac:picMkLst>
            <pc:docMk/>
            <pc:sldMk cId="1112565491" sldId="283"/>
            <ac:picMk id="3" creationId="{CFB01780-94BD-657B-01BE-B8042CB779BA}"/>
          </ac:picMkLst>
        </pc:picChg>
        <pc:picChg chg="add del mod">
          <ac:chgData name="Lilian BEAUGENDRE" userId="S::lilian.beaugendre@pimmsmediation.fr::c6f6bbe8-3f71-4e49-8301-f768d77bb595" providerId="AD" clId="Web-{0BEBC970-49CF-E5CF-302A-6F2949DCCC32}" dt="2024-08-02T12:39:14.288" v="374"/>
          <ac:picMkLst>
            <pc:docMk/>
            <pc:sldMk cId="1112565491" sldId="283"/>
            <ac:picMk id="6" creationId="{8750024D-C11E-89FE-0A0D-D7E74C2E4431}"/>
          </ac:picMkLst>
        </pc:picChg>
        <pc:picChg chg="del">
          <ac:chgData name="Lilian BEAUGENDRE" userId="S::lilian.beaugendre@pimmsmediation.fr::c6f6bbe8-3f71-4e49-8301-f768d77bb595" providerId="AD" clId="Web-{0BEBC970-49CF-E5CF-302A-6F2949DCCC32}" dt="2024-08-02T12:34:32.046" v="306"/>
          <ac:picMkLst>
            <pc:docMk/>
            <pc:sldMk cId="1112565491" sldId="283"/>
            <ac:picMk id="7" creationId="{1BBDECFB-FABE-FAF0-3E8A-AF35E62EF0FA}"/>
          </ac:picMkLst>
        </pc:picChg>
        <pc:picChg chg="add mod">
          <ac:chgData name="Lilian BEAUGENDRE" userId="S::lilian.beaugendre@pimmsmediation.fr::c6f6bbe8-3f71-4e49-8301-f768d77bb595" providerId="AD" clId="Web-{0BEBC970-49CF-E5CF-302A-6F2949DCCC32}" dt="2024-08-02T12:39:00.819" v="373" actId="1076"/>
          <ac:picMkLst>
            <pc:docMk/>
            <pc:sldMk cId="1112565491" sldId="283"/>
            <ac:picMk id="13" creationId="{2EA09826-B199-4CF8-67EB-75F342819BDD}"/>
          </ac:picMkLst>
        </pc:picChg>
        <pc:picChg chg="del">
          <ac:chgData name="Lilian BEAUGENDRE" userId="S::lilian.beaugendre@pimmsmediation.fr::c6f6bbe8-3f71-4e49-8301-f768d77bb595" providerId="AD" clId="Web-{0BEBC970-49CF-E5CF-302A-6F2949DCCC32}" dt="2024-08-02T12:34:32.046" v="300"/>
          <ac:picMkLst>
            <pc:docMk/>
            <pc:sldMk cId="1112565491" sldId="283"/>
            <ac:picMk id="17" creationId="{1F7781AC-C9AD-EBF9-6ACA-F5F6DB9CF3D2}"/>
          </ac:picMkLst>
        </pc:picChg>
      </pc:sldChg>
    </pc:docChg>
  </pc:docChgLst>
  <pc:docChgLst>
    <pc:chgData name="Lilian BEAUGENDRE" userId="S::lilian.beaugendre@pimmsmediation.fr::c6f6bbe8-3f71-4e49-8301-f768d77bb595" providerId="AD" clId="Web-{C0AB44FA-FD28-6070-0DD0-CA94076A527B}"/>
    <pc:docChg chg="addSld delSld modSld">
      <pc:chgData name="Lilian BEAUGENDRE" userId="S::lilian.beaugendre@pimmsmediation.fr::c6f6bbe8-3f71-4e49-8301-f768d77bb595" providerId="AD" clId="Web-{C0AB44FA-FD28-6070-0DD0-CA94076A527B}" dt="2024-08-02T09:03:28.004" v="104"/>
      <pc:docMkLst>
        <pc:docMk/>
      </pc:docMkLst>
      <pc:sldChg chg="addSp delSp modSp">
        <pc:chgData name="Lilian BEAUGENDRE" userId="S::lilian.beaugendre@pimmsmediation.fr::c6f6bbe8-3f71-4e49-8301-f768d77bb595" providerId="AD" clId="Web-{C0AB44FA-FD28-6070-0DD0-CA94076A527B}" dt="2024-08-02T09:02:28.032" v="100" actId="1076"/>
        <pc:sldMkLst>
          <pc:docMk/>
          <pc:sldMk cId="3970926668" sldId="257"/>
        </pc:sldMkLst>
        <pc:spChg chg="mod">
          <ac:chgData name="Lilian BEAUGENDRE" userId="S::lilian.beaugendre@pimmsmediation.fr::c6f6bbe8-3f71-4e49-8301-f768d77bb595" providerId="AD" clId="Web-{C0AB44FA-FD28-6070-0DD0-CA94076A527B}" dt="2024-08-02T08:54:34.596" v="36" actId="20577"/>
          <ac:spMkLst>
            <pc:docMk/>
            <pc:sldMk cId="3970926668" sldId="257"/>
            <ac:spMk id="10" creationId="{E4CFBE8D-8882-C30C-C407-C63D99713D4E}"/>
          </ac:spMkLst>
        </pc:spChg>
        <pc:spChg chg="add mod">
          <ac:chgData name="Lilian BEAUGENDRE" userId="S::lilian.beaugendre@pimmsmediation.fr::c6f6bbe8-3f71-4e49-8301-f768d77bb595" providerId="AD" clId="Web-{C0AB44FA-FD28-6070-0DD0-CA94076A527B}" dt="2024-08-02T09:02:28.016" v="98" actId="1076"/>
          <ac:spMkLst>
            <pc:docMk/>
            <pc:sldMk cId="3970926668" sldId="257"/>
            <ac:spMk id="11" creationId="{0C7FB71B-DF7F-D1C1-C3C3-9EF92BADCBC8}"/>
          </ac:spMkLst>
        </pc:spChg>
        <pc:spChg chg="add mod">
          <ac:chgData name="Lilian BEAUGENDRE" userId="S::lilian.beaugendre@pimmsmediation.fr::c6f6bbe8-3f71-4e49-8301-f768d77bb595" providerId="AD" clId="Web-{C0AB44FA-FD28-6070-0DD0-CA94076A527B}" dt="2024-08-02T09:02:28.032" v="100" actId="1076"/>
          <ac:spMkLst>
            <pc:docMk/>
            <pc:sldMk cId="3970926668" sldId="257"/>
            <ac:spMk id="16" creationId="{F657AA40-1FE7-D60E-3141-36409916DC61}"/>
          </ac:spMkLst>
        </pc:spChg>
        <pc:picChg chg="add del mod">
          <ac:chgData name="Lilian BEAUGENDRE" userId="S::lilian.beaugendre@pimmsmediation.fr::c6f6bbe8-3f71-4e49-8301-f768d77bb595" providerId="AD" clId="Web-{C0AB44FA-FD28-6070-0DD0-CA94076A527B}" dt="2024-08-02T08:55:10.176" v="37"/>
          <ac:picMkLst>
            <pc:docMk/>
            <pc:sldMk cId="3970926668" sldId="257"/>
            <ac:picMk id="2" creationId="{5ADB6953-5F14-7542-23BF-E34C0C730C34}"/>
          </ac:picMkLst>
        </pc:picChg>
        <pc:picChg chg="add del mod">
          <ac:chgData name="Lilian BEAUGENDRE" userId="S::lilian.beaugendre@pimmsmediation.fr::c6f6bbe8-3f71-4e49-8301-f768d77bb595" providerId="AD" clId="Web-{C0AB44FA-FD28-6070-0DD0-CA94076A527B}" dt="2024-08-02T08:55:27.771" v="41"/>
          <ac:picMkLst>
            <pc:docMk/>
            <pc:sldMk cId="3970926668" sldId="257"/>
            <ac:picMk id="3" creationId="{3F74669D-ACCE-F870-1017-E31DE855ABFB}"/>
          </ac:picMkLst>
        </pc:picChg>
        <pc:picChg chg="del">
          <ac:chgData name="Lilian BEAUGENDRE" userId="S::lilian.beaugendre@pimmsmediation.fr::c6f6bbe8-3f71-4e49-8301-f768d77bb595" providerId="AD" clId="Web-{C0AB44FA-FD28-6070-0DD0-CA94076A527B}" dt="2024-08-02T08:45:40.016" v="32"/>
          <ac:picMkLst>
            <pc:docMk/>
            <pc:sldMk cId="3970926668" sldId="257"/>
            <ac:picMk id="4" creationId="{20276FBA-5FAA-D208-529F-24F28B77A1FF}"/>
          </ac:picMkLst>
        </pc:picChg>
        <pc:picChg chg="add del mod">
          <ac:chgData name="Lilian BEAUGENDRE" userId="S::lilian.beaugendre@pimmsmediation.fr::c6f6bbe8-3f71-4e49-8301-f768d77bb595" providerId="AD" clId="Web-{C0AB44FA-FD28-6070-0DD0-CA94076A527B}" dt="2024-08-02T09:01:35.232" v="94"/>
          <ac:picMkLst>
            <pc:docMk/>
            <pc:sldMk cId="3970926668" sldId="257"/>
            <ac:picMk id="6" creationId="{C06EAD26-2403-E55C-E78A-ECF1B1FD1330}"/>
          </ac:picMkLst>
        </pc:picChg>
        <pc:picChg chg="add mod">
          <ac:chgData name="Lilian BEAUGENDRE" userId="S::lilian.beaugendre@pimmsmediation.fr::c6f6bbe8-3f71-4e49-8301-f768d77bb595" providerId="AD" clId="Web-{C0AB44FA-FD28-6070-0DD0-CA94076A527B}" dt="2024-08-02T09:02:28.032" v="99" actId="1076"/>
          <ac:picMkLst>
            <pc:docMk/>
            <pc:sldMk cId="3970926668" sldId="257"/>
            <ac:picMk id="13" creationId="{F2F3A728-C103-C162-CA65-529457D568CF}"/>
          </ac:picMkLst>
        </pc:picChg>
        <pc:picChg chg="del">
          <ac:chgData name="Lilian BEAUGENDRE" userId="S::lilian.beaugendre@pimmsmediation.fr::c6f6bbe8-3f71-4e49-8301-f768d77bb595" providerId="AD" clId="Web-{C0AB44FA-FD28-6070-0DD0-CA94076A527B}" dt="2024-08-02T08:44:14.323" v="11"/>
          <ac:picMkLst>
            <pc:docMk/>
            <pc:sldMk cId="3970926668" sldId="257"/>
            <ac:picMk id="15" creationId="{589D386B-AA4A-25AB-25B3-F0134B54A16F}"/>
          </ac:picMkLst>
        </pc:picChg>
      </pc:sldChg>
      <pc:sldChg chg="mod setBg">
        <pc:chgData name="Lilian BEAUGENDRE" userId="S::lilian.beaugendre@pimmsmediation.fr::c6f6bbe8-3f71-4e49-8301-f768d77bb595" providerId="AD" clId="Web-{C0AB44FA-FD28-6070-0DD0-CA94076A527B}" dt="2024-08-02T08:44:02.885" v="10"/>
        <pc:sldMkLst>
          <pc:docMk/>
          <pc:sldMk cId="2342796123" sldId="262"/>
        </pc:sldMkLst>
      </pc:sldChg>
      <pc:sldChg chg="addSp delSp modSp mod setBg">
        <pc:chgData name="Lilian BEAUGENDRE" userId="S::lilian.beaugendre@pimmsmediation.fr::c6f6bbe8-3f71-4e49-8301-f768d77bb595" providerId="AD" clId="Web-{C0AB44FA-FD28-6070-0DD0-CA94076A527B}" dt="2024-08-02T09:03:28.004" v="104"/>
        <pc:sldMkLst>
          <pc:docMk/>
          <pc:sldMk cId="2747361029" sldId="263"/>
        </pc:sldMkLst>
        <pc:spChg chg="add mod">
          <ac:chgData name="Lilian BEAUGENDRE" userId="S::lilian.beaugendre@pimmsmediation.fr::c6f6bbe8-3f71-4e49-8301-f768d77bb595" providerId="AD" clId="Web-{C0AB44FA-FD28-6070-0DD0-CA94076A527B}" dt="2024-08-02T09:03:01.456" v="103" actId="1076"/>
          <ac:spMkLst>
            <pc:docMk/>
            <pc:sldMk cId="2747361029" sldId="263"/>
            <ac:spMk id="3" creationId="{6E0C4211-9834-B231-75EA-36487C588A94}"/>
          </ac:spMkLst>
        </pc:spChg>
        <pc:spChg chg="mod">
          <ac:chgData name="Lilian BEAUGENDRE" userId="S::lilian.beaugendre@pimmsmediation.fr::c6f6bbe8-3f71-4e49-8301-f768d77bb595" providerId="AD" clId="Web-{C0AB44FA-FD28-6070-0DD0-CA94076A527B}" dt="2024-08-02T08:43:35.899" v="8" actId="1076"/>
          <ac:spMkLst>
            <pc:docMk/>
            <pc:sldMk cId="2747361029" sldId="263"/>
            <ac:spMk id="7" creationId="{CEB84FC2-EA35-45C5-CF9C-E8189E9D1896}"/>
          </ac:spMkLst>
        </pc:spChg>
        <pc:spChg chg="del">
          <ac:chgData name="Lilian BEAUGENDRE" userId="S::lilian.beaugendre@pimmsmediation.fr::c6f6bbe8-3f71-4e49-8301-f768d77bb595" providerId="AD" clId="Web-{C0AB44FA-FD28-6070-0DD0-CA94076A527B}" dt="2024-08-02T09:02:44.439" v="101"/>
          <ac:spMkLst>
            <pc:docMk/>
            <pc:sldMk cId="2747361029" sldId="263"/>
            <ac:spMk id="15" creationId="{A5AE1D1E-8C0E-E7A3-D8E8-1585D50B786E}"/>
          </ac:spMkLst>
        </pc:spChg>
        <pc:picChg chg="del">
          <ac:chgData name="Lilian BEAUGENDRE" userId="S::lilian.beaugendre@pimmsmediation.fr::c6f6bbe8-3f71-4e49-8301-f768d77bb595" providerId="AD" clId="Web-{C0AB44FA-FD28-6070-0DD0-CA94076A527B}" dt="2024-08-02T09:03:28.004" v="104"/>
          <ac:picMkLst>
            <pc:docMk/>
            <pc:sldMk cId="2747361029" sldId="263"/>
            <ac:picMk id="16" creationId="{471BC224-EE32-14AF-4078-115E860460A9}"/>
          </ac:picMkLst>
        </pc:picChg>
      </pc:sldChg>
      <pc:sldChg chg="addSp delSp modSp add replId">
        <pc:chgData name="Lilian BEAUGENDRE" userId="S::lilian.beaugendre@pimmsmediation.fr::c6f6bbe8-3f71-4e49-8301-f768d77bb595" providerId="AD" clId="Web-{C0AB44FA-FD28-6070-0DD0-CA94076A527B}" dt="2024-08-02T09:01:26.528" v="93" actId="20577"/>
        <pc:sldMkLst>
          <pc:docMk/>
          <pc:sldMk cId="2683742017" sldId="264"/>
        </pc:sldMkLst>
        <pc:spChg chg="add mod ord">
          <ac:chgData name="Lilian BEAUGENDRE" userId="S::lilian.beaugendre@pimmsmediation.fr::c6f6bbe8-3f71-4e49-8301-f768d77bb595" providerId="AD" clId="Web-{C0AB44FA-FD28-6070-0DD0-CA94076A527B}" dt="2024-08-02T08:59:42.756" v="61"/>
          <ac:spMkLst>
            <pc:docMk/>
            <pc:sldMk cId="2683742017" sldId="264"/>
            <ac:spMk id="2" creationId="{774832F6-FFEF-FC31-2A52-607F128C7B56}"/>
          </ac:spMkLst>
        </pc:spChg>
        <pc:spChg chg="add mod">
          <ac:chgData name="Lilian BEAUGENDRE" userId="S::lilian.beaugendre@pimmsmediation.fr::c6f6bbe8-3f71-4e49-8301-f768d77bb595" providerId="AD" clId="Web-{C0AB44FA-FD28-6070-0DD0-CA94076A527B}" dt="2024-08-02T09:01:26.528" v="93" actId="20577"/>
          <ac:spMkLst>
            <pc:docMk/>
            <pc:sldMk cId="2683742017" sldId="264"/>
            <ac:spMk id="4" creationId="{1D4EEC23-A4B5-1E8E-7C1E-F565FCDA41C0}"/>
          </ac:spMkLst>
        </pc:spChg>
        <pc:picChg chg="add mod">
          <ac:chgData name="Lilian BEAUGENDRE" userId="S::lilian.beaugendre@pimmsmediation.fr::c6f6bbe8-3f71-4e49-8301-f768d77bb595" providerId="AD" clId="Web-{C0AB44FA-FD28-6070-0DD0-CA94076A527B}" dt="2024-08-02T08:59:56.069" v="62" actId="1076"/>
          <ac:picMkLst>
            <pc:docMk/>
            <pc:sldMk cId="2683742017" sldId="264"/>
            <ac:picMk id="3" creationId="{25064074-D1F6-4BAF-C82F-3BC868BEC515}"/>
          </ac:picMkLst>
        </pc:picChg>
        <pc:picChg chg="del mod">
          <ac:chgData name="Lilian BEAUGENDRE" userId="S::lilian.beaugendre@pimmsmediation.fr::c6f6bbe8-3f71-4e49-8301-f768d77bb595" providerId="AD" clId="Web-{C0AB44FA-FD28-6070-0DD0-CA94076A527B}" dt="2024-08-02T08:59:18.989" v="55"/>
          <ac:picMkLst>
            <pc:docMk/>
            <pc:sldMk cId="2683742017" sldId="264"/>
            <ac:picMk id="6" creationId="{C06EAD26-2403-E55C-E78A-ECF1B1FD1330}"/>
          </ac:picMkLst>
        </pc:picChg>
      </pc:sldChg>
      <pc:sldChg chg="del">
        <pc:chgData name="Lilian BEAUGENDRE" userId="S::lilian.beaugendre@pimmsmediation.fr::c6f6bbe8-3f71-4e49-8301-f768d77bb595" providerId="AD" clId="Web-{C0AB44FA-FD28-6070-0DD0-CA94076A527B}" dt="2024-08-02T08:43:21.148" v="3"/>
        <pc:sldMkLst>
          <pc:docMk/>
          <pc:sldMk cId="4085363200" sldId="264"/>
        </pc:sldMkLst>
      </pc:sldChg>
      <pc:sldChg chg="del">
        <pc:chgData name="Lilian BEAUGENDRE" userId="S::lilian.beaugendre@pimmsmediation.fr::c6f6bbe8-3f71-4e49-8301-f768d77bb595" providerId="AD" clId="Web-{C0AB44FA-FD28-6070-0DD0-CA94076A527B}" dt="2024-08-02T08:43:21.132" v="2"/>
        <pc:sldMkLst>
          <pc:docMk/>
          <pc:sldMk cId="262808681" sldId="265"/>
        </pc:sldMkLst>
      </pc:sldChg>
      <pc:sldChg chg="del">
        <pc:chgData name="Lilian BEAUGENDRE" userId="S::lilian.beaugendre@pimmsmediation.fr::c6f6bbe8-3f71-4e49-8301-f768d77bb595" providerId="AD" clId="Web-{C0AB44FA-FD28-6070-0DD0-CA94076A527B}" dt="2024-08-02T08:43:21.132" v="1"/>
        <pc:sldMkLst>
          <pc:docMk/>
          <pc:sldMk cId="1993338516" sldId="266"/>
        </pc:sldMkLst>
      </pc:sldChg>
      <pc:sldChg chg="del">
        <pc:chgData name="Lilian BEAUGENDRE" userId="S::lilian.beaugendre@pimmsmediation.fr::c6f6bbe8-3f71-4e49-8301-f768d77bb595" providerId="AD" clId="Web-{C0AB44FA-FD28-6070-0DD0-CA94076A527B}" dt="2024-08-02T08:43:21.132" v="0"/>
        <pc:sldMkLst>
          <pc:docMk/>
          <pc:sldMk cId="2845774620" sldId="267"/>
        </pc:sldMkLst>
      </pc:sldChg>
    </pc:docChg>
  </pc:docChgLst>
  <pc:docChgLst>
    <pc:chgData name="Pimms Médiation Cenon" userId="6646a631-4e33-42f2-922f-58b5ab2bb02e" providerId="ADAL" clId="{319DE08F-DA00-41AB-ADDA-B8818FC3A30E}"/>
    <pc:docChg chg="modSld">
      <pc:chgData name="Pimms Médiation Cenon" userId="6646a631-4e33-42f2-922f-58b5ab2bb02e" providerId="ADAL" clId="{319DE08F-DA00-41AB-ADDA-B8818FC3A30E}" dt="2024-08-20T10:17:26.300" v="104"/>
      <pc:docMkLst>
        <pc:docMk/>
      </pc:docMkLst>
      <pc:sldChg chg="modTransition">
        <pc:chgData name="Pimms Médiation Cenon" userId="6646a631-4e33-42f2-922f-58b5ab2bb02e" providerId="ADAL" clId="{319DE08F-DA00-41AB-ADDA-B8818FC3A30E}" dt="2024-08-20T10:09:45.747" v="24"/>
        <pc:sldMkLst>
          <pc:docMk/>
          <pc:sldMk cId="2542490219" sldId="284"/>
        </pc:sldMkLst>
      </pc:sldChg>
      <pc:sldChg chg="modTransition">
        <pc:chgData name="Pimms Médiation Cenon" userId="6646a631-4e33-42f2-922f-58b5ab2bb02e" providerId="ADAL" clId="{319DE08F-DA00-41AB-ADDA-B8818FC3A30E}" dt="2024-08-20T10:10:00.515" v="28"/>
        <pc:sldMkLst>
          <pc:docMk/>
          <pc:sldMk cId="1677558840" sldId="285"/>
        </pc:sldMkLst>
      </pc:sldChg>
      <pc:sldChg chg="modTransition">
        <pc:chgData name="Pimms Médiation Cenon" userId="6646a631-4e33-42f2-922f-58b5ab2bb02e" providerId="ADAL" clId="{319DE08F-DA00-41AB-ADDA-B8818FC3A30E}" dt="2024-08-20T10:09:56.380" v="27"/>
        <pc:sldMkLst>
          <pc:docMk/>
          <pc:sldMk cId="1399300032" sldId="286"/>
        </pc:sldMkLst>
      </pc:sldChg>
      <pc:sldChg chg="modTransition">
        <pc:chgData name="Pimms Médiation Cenon" userId="6646a631-4e33-42f2-922f-58b5ab2bb02e" providerId="ADAL" clId="{319DE08F-DA00-41AB-ADDA-B8818FC3A30E}" dt="2024-08-20T10:09:53.631" v="26"/>
        <pc:sldMkLst>
          <pc:docMk/>
          <pc:sldMk cId="518630312" sldId="288"/>
        </pc:sldMkLst>
      </pc:sldChg>
      <pc:sldChg chg="modTransition">
        <pc:chgData name="Pimms Médiation Cenon" userId="6646a631-4e33-42f2-922f-58b5ab2bb02e" providerId="ADAL" clId="{319DE08F-DA00-41AB-ADDA-B8818FC3A30E}" dt="2024-08-20T10:09:49.563" v="25"/>
        <pc:sldMkLst>
          <pc:docMk/>
          <pc:sldMk cId="3887623925" sldId="289"/>
        </pc:sldMkLst>
      </pc:sldChg>
      <pc:sldChg chg="modTransition">
        <pc:chgData name="Pimms Médiation Cenon" userId="6646a631-4e33-42f2-922f-58b5ab2bb02e" providerId="ADAL" clId="{319DE08F-DA00-41AB-ADDA-B8818FC3A30E}" dt="2024-08-20T10:10:11.987" v="29"/>
        <pc:sldMkLst>
          <pc:docMk/>
          <pc:sldMk cId="3281100705" sldId="290"/>
        </pc:sldMkLst>
      </pc:sldChg>
      <pc:sldChg chg="modTransition">
        <pc:chgData name="Pimms Médiation Cenon" userId="6646a631-4e33-42f2-922f-58b5ab2bb02e" providerId="ADAL" clId="{319DE08F-DA00-41AB-ADDA-B8818FC3A30E}" dt="2024-08-20T10:16:47.155" v="78"/>
        <pc:sldMkLst>
          <pc:docMk/>
          <pc:sldMk cId="2772043996" sldId="297"/>
        </pc:sldMkLst>
      </pc:sldChg>
      <pc:sldChg chg="modTransition">
        <pc:chgData name="Pimms Médiation Cenon" userId="6646a631-4e33-42f2-922f-58b5ab2bb02e" providerId="ADAL" clId="{319DE08F-DA00-41AB-ADDA-B8818FC3A30E}" dt="2024-08-20T10:16:43.034" v="74"/>
        <pc:sldMkLst>
          <pc:docMk/>
          <pc:sldMk cId="760750741" sldId="298"/>
        </pc:sldMkLst>
      </pc:sldChg>
      <pc:sldChg chg="modTransition">
        <pc:chgData name="Pimms Médiation Cenon" userId="6646a631-4e33-42f2-922f-58b5ab2bb02e" providerId="ADAL" clId="{319DE08F-DA00-41AB-ADDA-B8818FC3A30E}" dt="2024-08-20T10:16:38.539" v="70"/>
        <pc:sldMkLst>
          <pc:docMk/>
          <pc:sldMk cId="1713240335" sldId="299"/>
        </pc:sldMkLst>
      </pc:sldChg>
      <pc:sldChg chg="modTransition">
        <pc:chgData name="Pimms Médiation Cenon" userId="6646a631-4e33-42f2-922f-58b5ab2bb02e" providerId="ADAL" clId="{319DE08F-DA00-41AB-ADDA-B8818FC3A30E}" dt="2024-08-20T10:16:30.331" v="66"/>
        <pc:sldMkLst>
          <pc:docMk/>
          <pc:sldMk cId="251863723" sldId="300"/>
        </pc:sldMkLst>
      </pc:sldChg>
      <pc:sldChg chg="modTransition">
        <pc:chgData name="Pimms Médiation Cenon" userId="6646a631-4e33-42f2-922f-58b5ab2bb02e" providerId="ADAL" clId="{319DE08F-DA00-41AB-ADDA-B8818FC3A30E}" dt="2024-08-20T10:16:22.412" v="58"/>
        <pc:sldMkLst>
          <pc:docMk/>
          <pc:sldMk cId="2492687328" sldId="301"/>
        </pc:sldMkLst>
      </pc:sldChg>
      <pc:sldChg chg="modTransition">
        <pc:chgData name="Pimms Médiation Cenon" userId="6646a631-4e33-42f2-922f-58b5ab2bb02e" providerId="ADAL" clId="{319DE08F-DA00-41AB-ADDA-B8818FC3A30E}" dt="2024-08-20T10:16:26.571" v="62"/>
        <pc:sldMkLst>
          <pc:docMk/>
          <pc:sldMk cId="3759482939" sldId="302"/>
        </pc:sldMkLst>
      </pc:sldChg>
      <pc:sldChg chg="modTransition">
        <pc:chgData name="Pimms Médiation Cenon" userId="6646a631-4e33-42f2-922f-58b5ab2bb02e" providerId="ADAL" clId="{319DE08F-DA00-41AB-ADDA-B8818FC3A30E}" dt="2024-08-20T10:17:06.772" v="96"/>
        <pc:sldMkLst>
          <pc:docMk/>
          <pc:sldMk cId="3858186332" sldId="304"/>
        </pc:sldMkLst>
      </pc:sldChg>
      <pc:sldChg chg="modTransition">
        <pc:chgData name="Pimms Médiation Cenon" userId="6646a631-4e33-42f2-922f-58b5ab2bb02e" providerId="ADAL" clId="{319DE08F-DA00-41AB-ADDA-B8818FC3A30E}" dt="2024-08-20T10:16:19.028" v="54"/>
        <pc:sldMkLst>
          <pc:docMk/>
          <pc:sldMk cId="2069919138" sldId="305"/>
        </pc:sldMkLst>
      </pc:sldChg>
      <pc:sldChg chg="modTransition">
        <pc:chgData name="Pimms Médiation Cenon" userId="6646a631-4e33-42f2-922f-58b5ab2bb02e" providerId="ADAL" clId="{319DE08F-DA00-41AB-ADDA-B8818FC3A30E}" dt="2024-08-20T10:16:09.403" v="48"/>
        <pc:sldMkLst>
          <pc:docMk/>
          <pc:sldMk cId="4285953085" sldId="306"/>
        </pc:sldMkLst>
      </pc:sldChg>
      <pc:sldChg chg="modTransition">
        <pc:chgData name="Pimms Médiation Cenon" userId="6646a631-4e33-42f2-922f-58b5ab2bb02e" providerId="ADAL" clId="{319DE08F-DA00-41AB-ADDA-B8818FC3A30E}" dt="2024-08-20T10:16:05.955" v="44"/>
        <pc:sldMkLst>
          <pc:docMk/>
          <pc:sldMk cId="650329744" sldId="307"/>
        </pc:sldMkLst>
      </pc:sldChg>
      <pc:sldChg chg="modTransition">
        <pc:chgData name="Pimms Médiation Cenon" userId="6646a631-4e33-42f2-922f-58b5ab2bb02e" providerId="ADAL" clId="{319DE08F-DA00-41AB-ADDA-B8818FC3A30E}" dt="2024-08-20T10:15:59.731" v="36"/>
        <pc:sldMkLst>
          <pc:docMk/>
          <pc:sldMk cId="3741232969" sldId="309"/>
        </pc:sldMkLst>
      </pc:sldChg>
      <pc:sldChg chg="modTransition modAnim">
        <pc:chgData name="Pimms Médiation Cenon" userId="6646a631-4e33-42f2-922f-58b5ab2bb02e" providerId="ADAL" clId="{319DE08F-DA00-41AB-ADDA-B8818FC3A30E}" dt="2024-08-20T10:16:02.523" v="40"/>
        <pc:sldMkLst>
          <pc:docMk/>
          <pc:sldMk cId="1290715466" sldId="310"/>
        </pc:sldMkLst>
      </pc:sldChg>
      <pc:sldChg chg="modTransition">
        <pc:chgData name="Pimms Médiation Cenon" userId="6646a631-4e33-42f2-922f-58b5ab2bb02e" providerId="ADAL" clId="{319DE08F-DA00-41AB-ADDA-B8818FC3A30E}" dt="2024-08-20T10:16:58.388" v="86"/>
        <pc:sldMkLst>
          <pc:docMk/>
          <pc:sldMk cId="3697673948" sldId="311"/>
        </pc:sldMkLst>
      </pc:sldChg>
      <pc:sldChg chg="modTransition">
        <pc:chgData name="Pimms Médiation Cenon" userId="6646a631-4e33-42f2-922f-58b5ab2bb02e" providerId="ADAL" clId="{319DE08F-DA00-41AB-ADDA-B8818FC3A30E}" dt="2024-08-20T10:17:02.378" v="90"/>
        <pc:sldMkLst>
          <pc:docMk/>
          <pc:sldMk cId="1771957648" sldId="312"/>
        </pc:sldMkLst>
      </pc:sldChg>
      <pc:sldChg chg="modTransition">
        <pc:chgData name="Pimms Médiation Cenon" userId="6646a631-4e33-42f2-922f-58b5ab2bb02e" providerId="ADAL" clId="{319DE08F-DA00-41AB-ADDA-B8818FC3A30E}" dt="2024-08-20T10:16:55.723" v="82"/>
        <pc:sldMkLst>
          <pc:docMk/>
          <pc:sldMk cId="1409638951" sldId="313"/>
        </pc:sldMkLst>
      </pc:sldChg>
      <pc:sldChg chg="modTransition">
        <pc:chgData name="Pimms Médiation Cenon" userId="6646a631-4e33-42f2-922f-58b5ab2bb02e" providerId="ADAL" clId="{319DE08F-DA00-41AB-ADDA-B8818FC3A30E}" dt="2024-08-20T10:17:26.300" v="104"/>
        <pc:sldMkLst>
          <pc:docMk/>
          <pc:sldMk cId="774002725" sldId="314"/>
        </pc:sldMkLst>
      </pc:sldChg>
      <pc:sldChg chg="modTransition">
        <pc:chgData name="Pimms Médiation Cenon" userId="6646a631-4e33-42f2-922f-58b5ab2bb02e" providerId="ADAL" clId="{319DE08F-DA00-41AB-ADDA-B8818FC3A30E}" dt="2024-08-20T10:17:20.916" v="100"/>
        <pc:sldMkLst>
          <pc:docMk/>
          <pc:sldMk cId="58746958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66BB-253C-469D-9E9D-6B601AFCC6FA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67E59-20FB-473A-BB04-A5CBDAACD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5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FAC3-4E32-4C81-BBD4-C8B2C4399C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1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7FAC3-4E32-4C81-BBD4-C8B2C4399C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47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48847-844A-A296-9CF3-4BEA29098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B9F18A-C6B7-CC53-F9BC-E2FA061EA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444A1-246D-2D56-940B-C97DCFA91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C6862D-8EAE-D04F-DB6D-CBF9C095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6B243E-6BC5-4A68-11DE-CC4E8059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31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4CAD2-7DBC-A572-B299-DF92D81C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CE326B-63AB-5C1B-890A-157C0ADFD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0B506-97B3-D846-8BEF-62DDCD04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2076A4-D35E-0668-1EF0-1B022CA2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6AD48-8633-56F6-5A9F-741F8939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7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E0699C-2916-D68E-DFC8-8970EF2FB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8BB581-8F63-B55A-53D5-A701428FD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FBE38A-4A99-17B8-5246-47E45C13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FDE165-1049-A776-65CA-DF596B16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0DCB9E-31B9-5735-E303-D6658C9B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04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CC10A-D606-2556-6F33-1CE33316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54E8EE-20BF-98FF-4372-DE5FEDBF3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8E4327-EE4D-75BA-BEB7-2695692E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BBF90-542D-05F0-F70A-940AC276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96DA38-EC0D-1D9F-CD7D-B33FFE28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09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4E7EC-5591-EA65-9167-29D4A6E0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9CDCAD-E22C-C864-A8B8-4CB29DB60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59D7CB-4CB0-F473-33B6-C15D11CC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8CB868-A114-46CA-9BD1-7E4EE0BD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330342-5A23-F27A-AF9B-F1A0D9AB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66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FB62A-84E0-5E46-0446-B0F4025C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04964D-87C9-2DE4-DB1E-90B41590C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D97D30-1109-1CBC-90BF-C89E176DC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0448DE-C46B-EB52-24AE-5FEA9A71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5E186C-6687-86F5-1EF0-320382FC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01FE69-B22A-B9A1-7D8D-6D5155EE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79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A9C44-370B-D392-3B14-41E4EB10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5B7216-E6E2-A81F-24E6-5575018F2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66AA9F-D992-141C-DFF2-4F436852A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0AF85F-7006-87DE-68B9-86F553AC5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8E5BD0-FDEF-16B1-90CE-E0F40F191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66277A-5129-C674-7985-A4950CDF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94917B-04FB-A4AB-FE9C-62A4ED75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760F68-135F-0D48-D2EF-5AFA4D96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39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ADC2C-0038-23CA-0945-0ED50A96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7162EE-8EDF-7433-892D-F0F6B9DF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9663E5-3FA1-D346-B6A4-7FB916F5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F9A03D-8404-F2D3-5010-9078849D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71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0FC7BB-4335-71F3-C0C0-62716E4D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B6AA5B-BFBB-E79A-70D4-6B73E20D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BADA53-5673-5C90-6E99-DD0B5680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28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34359-6502-94D7-D96E-1D4F8152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8CF0D4-C678-106A-DE8E-D1372E5D1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0E52DA-560F-FCFF-7CE2-EDA9B10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B35C8B-3CB6-94DF-306C-A94FC3C4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52F643-510E-4116-D9B5-278A6DDD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4ACFD6-E43D-D4A0-6DB6-04E7CADA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52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2D34-5423-C2BA-C587-B8716F56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ED49734-2CAE-5107-859C-1C780945B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F3ACD9-B400-CB66-AAD9-18F178273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4B68A0-FF7C-3279-049A-16658C7F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87156F-DA26-0693-D801-E2BECA8B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7CFB2A-E23C-EFAB-7EA2-16E63BA7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9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8C7D6B-4F1D-4419-DEFB-1F9CD538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0F15E6-BD57-2781-F935-FE228795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68D50C-CD74-A402-C434-43AC9CCC4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6FE8D0-235B-4478-AB70-FBC144701EC4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D53960-3538-FA8C-2763-5C0707246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384C96-3CA7-419F-F318-AB9C7F4ED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7747E8-1CA0-45EB-A131-123C71ADB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6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zW5YCpCwS0?feature=oembed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Données stockées 4">
            <a:extLst>
              <a:ext uri="{FF2B5EF4-FFF2-40B4-BE49-F238E27FC236}">
                <a16:creationId xmlns:a16="http://schemas.microsoft.com/office/drawing/2014/main" id="{81DAD6E8-287A-C24F-D5C5-FFCF53877979}"/>
              </a:ext>
            </a:extLst>
          </p:cNvPr>
          <p:cNvSpPr/>
          <p:nvPr/>
        </p:nvSpPr>
        <p:spPr>
          <a:xfrm>
            <a:off x="-6541293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Données stockées 5">
            <a:extLst>
              <a:ext uri="{FF2B5EF4-FFF2-40B4-BE49-F238E27FC236}">
                <a16:creationId xmlns:a16="http://schemas.microsoft.com/office/drawing/2014/main" id="{52017F53-53E5-785B-BB09-85A80E8D78F7}"/>
              </a:ext>
            </a:extLst>
          </p:cNvPr>
          <p:cNvSpPr/>
          <p:nvPr/>
        </p:nvSpPr>
        <p:spPr>
          <a:xfrm flipH="1">
            <a:off x="12868275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0AF9B8D-8C9A-55A1-C3C3-E9B641B3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2368" y="-2762250"/>
            <a:ext cx="38733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9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>
            <a:extLst>
              <a:ext uri="{FF2B5EF4-FFF2-40B4-BE49-F238E27FC236}">
                <a16:creationId xmlns:a16="http://schemas.microsoft.com/office/drawing/2014/main" id="{0110F2DD-94FC-ED7F-FB88-D66F401ADB11}"/>
              </a:ext>
            </a:extLst>
          </p:cNvPr>
          <p:cNvSpPr txBox="1"/>
          <p:nvPr/>
        </p:nvSpPr>
        <p:spPr>
          <a:xfrm>
            <a:off x="2122586" y="147122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srgbClr val="FE7BAB"/>
                </a:solidFill>
                <a:latin typeface="Poppins"/>
                <a:cs typeface="Poppins"/>
              </a:rPr>
              <a:t>COMMENT Y ACCÉDER ?</a:t>
            </a:r>
            <a:r>
              <a:rPr lang="fr-FR" sz="3200" b="1" dirty="0">
                <a:solidFill>
                  <a:srgbClr val="FE7BAB"/>
                </a:solidFill>
                <a:latin typeface="Poppins"/>
                <a:cs typeface="Poppins"/>
              </a:rPr>
              <a:t> </a:t>
            </a:r>
            <a:endParaRPr lang="fr-FR" sz="4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F280D87-9FFF-C14E-70BF-4B7C782DC960}"/>
              </a:ext>
            </a:extLst>
          </p:cNvPr>
          <p:cNvSpPr txBox="1"/>
          <p:nvPr/>
        </p:nvSpPr>
        <p:spPr>
          <a:xfrm>
            <a:off x="289830" y="883770"/>
            <a:ext cx="47723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On peut </a:t>
            </a:r>
            <a:r>
              <a:rPr lang="fr-FR" sz="2000" b="1" dirty="0">
                <a:solidFill>
                  <a:srgbClr val="FE7BAB"/>
                </a:solidFill>
                <a:latin typeface="Poppins"/>
                <a:cs typeface="Poppins"/>
              </a:rPr>
              <a:t>s'inscrire </a:t>
            </a:r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en cliquant sur...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2B1DFD-425E-8597-A989-54CA091E3BB0}"/>
              </a:ext>
            </a:extLst>
          </p:cNvPr>
          <p:cNvSpPr txBox="1"/>
          <p:nvPr/>
        </p:nvSpPr>
        <p:spPr>
          <a:xfrm>
            <a:off x="12582683" y="1197534"/>
            <a:ext cx="429048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...on pourra alors se connecter avec un compte déjà existant </a:t>
            </a:r>
            <a:r>
              <a:rPr lang="fr-FR" sz="2000" b="1" dirty="0">
                <a:solidFill>
                  <a:srgbClr val="35EC91"/>
                </a:solidFill>
                <a:latin typeface="Poppins"/>
                <a:cs typeface="Poppins"/>
              </a:rPr>
              <a:t>(Gmail, Microsoft, etc.)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C27B5EF-56AE-3529-53D6-0057E86FA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80" r="143" b="-840"/>
          <a:stretch/>
        </p:blipFill>
        <p:spPr>
          <a:xfrm>
            <a:off x="156042" y="1435193"/>
            <a:ext cx="3009843" cy="10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92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>
            <a:extLst>
              <a:ext uri="{FF2B5EF4-FFF2-40B4-BE49-F238E27FC236}">
                <a16:creationId xmlns:a16="http://schemas.microsoft.com/office/drawing/2014/main" id="{0110F2DD-94FC-ED7F-FB88-D66F401ADB11}"/>
              </a:ext>
            </a:extLst>
          </p:cNvPr>
          <p:cNvSpPr txBox="1"/>
          <p:nvPr/>
        </p:nvSpPr>
        <p:spPr>
          <a:xfrm>
            <a:off x="2122586" y="147122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srgbClr val="FE7BAB"/>
                </a:solidFill>
                <a:latin typeface="Poppins"/>
                <a:cs typeface="Poppins"/>
              </a:rPr>
              <a:t>COMMENT Y ACCÉDER ?</a:t>
            </a:r>
            <a:r>
              <a:rPr lang="fr-FR" sz="3200" b="1" dirty="0">
                <a:solidFill>
                  <a:srgbClr val="FE7BAB"/>
                </a:solidFill>
                <a:latin typeface="Poppins"/>
                <a:cs typeface="Poppins"/>
              </a:rPr>
              <a:t> </a:t>
            </a:r>
            <a:endParaRPr lang="fr-FR" sz="4000" dirty="0"/>
          </a:p>
        </p:txBody>
      </p:sp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3B78817-EC5E-4CBB-A6EC-7227B63E7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73" y="7206783"/>
            <a:ext cx="3359524" cy="3751170"/>
          </a:xfrm>
          <a:prstGeom prst="rect">
            <a:avLst/>
          </a:prstGeom>
        </p:spPr>
      </p:pic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F6AF2EA-405C-1959-ED00-E4C3BB3C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741" y="7203703"/>
            <a:ext cx="2740960" cy="407109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F280D87-9FFF-C14E-70BF-4B7C782DC960}"/>
              </a:ext>
            </a:extLst>
          </p:cNvPr>
          <p:cNvSpPr txBox="1"/>
          <p:nvPr/>
        </p:nvSpPr>
        <p:spPr>
          <a:xfrm>
            <a:off x="289830" y="883770"/>
            <a:ext cx="47723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On peut </a:t>
            </a:r>
            <a:r>
              <a:rPr lang="fr-FR" sz="2000" b="1" dirty="0">
                <a:solidFill>
                  <a:srgbClr val="FE7BAB"/>
                </a:solidFill>
                <a:latin typeface="Poppins"/>
                <a:cs typeface="Poppins"/>
              </a:rPr>
              <a:t>s'inscrire</a:t>
            </a:r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 en cliquant sur...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2540F3-C938-107E-CA3D-4B5C8122D76D}"/>
              </a:ext>
            </a:extLst>
          </p:cNvPr>
          <p:cNvSpPr txBox="1"/>
          <p:nvPr/>
        </p:nvSpPr>
        <p:spPr>
          <a:xfrm>
            <a:off x="3360241" y="1455269"/>
            <a:ext cx="429048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...on pourra alors se connecter avec un compte déjà existant </a:t>
            </a:r>
            <a:r>
              <a:rPr lang="fr-FR" sz="2000" b="1" dirty="0">
                <a:solidFill>
                  <a:srgbClr val="35EC91"/>
                </a:solidFill>
                <a:latin typeface="Poppins"/>
                <a:cs typeface="Poppins"/>
              </a:rPr>
              <a:t>(Gmail, Microsoft, etc.)</a:t>
            </a:r>
          </a:p>
        </p:txBody>
      </p:sp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E984B0B-ACF5-3B16-5AA1-14C46AE5DB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080" r="143" b="-840"/>
          <a:stretch/>
        </p:blipFill>
        <p:spPr>
          <a:xfrm>
            <a:off x="156042" y="1435193"/>
            <a:ext cx="3009843" cy="10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88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>
            <a:extLst>
              <a:ext uri="{FF2B5EF4-FFF2-40B4-BE49-F238E27FC236}">
                <a16:creationId xmlns:a16="http://schemas.microsoft.com/office/drawing/2014/main" id="{0110F2DD-94FC-ED7F-FB88-D66F401ADB11}"/>
              </a:ext>
            </a:extLst>
          </p:cNvPr>
          <p:cNvSpPr txBox="1"/>
          <p:nvPr/>
        </p:nvSpPr>
        <p:spPr>
          <a:xfrm>
            <a:off x="2122586" y="147122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srgbClr val="FE7BAB"/>
                </a:solidFill>
                <a:latin typeface="Poppins"/>
                <a:cs typeface="Poppins"/>
              </a:rPr>
              <a:t>COMMENT Y ACCÉDER ?</a:t>
            </a:r>
            <a:r>
              <a:rPr lang="fr-FR" sz="3200" b="1" dirty="0">
                <a:solidFill>
                  <a:srgbClr val="FE7BAB"/>
                </a:solidFill>
                <a:latin typeface="Poppins"/>
                <a:cs typeface="Poppins"/>
              </a:rPr>
              <a:t> </a:t>
            </a:r>
            <a:endParaRPr lang="fr-FR" sz="4000" dirty="0"/>
          </a:p>
        </p:txBody>
      </p:sp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3B78817-EC5E-4CBB-A6EC-7227B63E7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9" y="2634783"/>
            <a:ext cx="3359524" cy="3751170"/>
          </a:xfrm>
          <a:prstGeom prst="rect">
            <a:avLst/>
          </a:prstGeom>
        </p:spPr>
      </p:pic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F6AF2EA-405C-1959-ED00-E4C3BB3C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17" y="2631703"/>
            <a:ext cx="2740960" cy="407109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F280D87-9FFF-C14E-70BF-4B7C782DC960}"/>
              </a:ext>
            </a:extLst>
          </p:cNvPr>
          <p:cNvSpPr txBox="1"/>
          <p:nvPr/>
        </p:nvSpPr>
        <p:spPr>
          <a:xfrm>
            <a:off x="289830" y="883770"/>
            <a:ext cx="47723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On peut </a:t>
            </a:r>
            <a:r>
              <a:rPr lang="fr-FR" sz="2000" b="1" dirty="0">
                <a:solidFill>
                  <a:srgbClr val="FE7BAB"/>
                </a:solidFill>
                <a:latin typeface="Poppins"/>
                <a:cs typeface="Poppins"/>
              </a:rPr>
              <a:t>s'inscrire</a:t>
            </a:r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 en cliquant sur...</a:t>
            </a:r>
          </a:p>
        </p:txBody>
      </p:sp>
      <p:pic>
        <p:nvPicPr>
          <p:cNvPr id="10" name="Image 9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0FFDD5E3-C7B7-E690-F336-ABD8DCDF7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8492" y="2634223"/>
            <a:ext cx="4095750" cy="40100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CB810A8-5710-AD37-FF7F-1431FCFB07C9}"/>
              </a:ext>
            </a:extLst>
          </p:cNvPr>
          <p:cNvSpPr txBox="1"/>
          <p:nvPr/>
        </p:nvSpPr>
        <p:spPr>
          <a:xfrm>
            <a:off x="-5088993" y="883770"/>
            <a:ext cx="477234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On peut également </a:t>
            </a:r>
            <a:r>
              <a:rPr lang="fr-FR" sz="2000" b="1" dirty="0">
                <a:solidFill>
                  <a:srgbClr val="FE7BAB"/>
                </a:solidFill>
                <a:latin typeface="Poppins"/>
                <a:cs typeface="Poppins"/>
              </a:rPr>
              <a:t>se connecter </a:t>
            </a:r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si on a déjà un compte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7B1BAC-542E-C6AE-8A4B-AD5B33ACDB67}"/>
              </a:ext>
            </a:extLst>
          </p:cNvPr>
          <p:cNvSpPr txBox="1"/>
          <p:nvPr/>
        </p:nvSpPr>
        <p:spPr>
          <a:xfrm>
            <a:off x="3360241" y="1455269"/>
            <a:ext cx="429048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...on pourra alors se connecter avec un compte déjà existant </a:t>
            </a:r>
            <a:r>
              <a:rPr lang="fr-FR" sz="2000" b="1" dirty="0">
                <a:solidFill>
                  <a:srgbClr val="35EC91"/>
                </a:solidFill>
                <a:latin typeface="Poppins"/>
                <a:cs typeface="Poppins"/>
              </a:rPr>
              <a:t>(Gmail, Microsoft, etc.)</a:t>
            </a:r>
          </a:p>
        </p:txBody>
      </p:sp>
      <p:pic>
        <p:nvPicPr>
          <p:cNvPr id="15" name="Image 1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8543D35-0229-358C-A258-0C8FCFF8D0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080" r="143" b="-840"/>
          <a:stretch/>
        </p:blipFill>
        <p:spPr>
          <a:xfrm>
            <a:off x="156042" y="1435193"/>
            <a:ext cx="3009843" cy="1096576"/>
          </a:xfrm>
          <a:prstGeom prst="rect">
            <a:avLst/>
          </a:prstGeom>
        </p:spPr>
      </p:pic>
      <p:pic>
        <p:nvPicPr>
          <p:cNvPr id="20" name="Image 19" descr="Une image contenant Police, blanc, texte, logo&#10;&#10;Description générée automatiquement">
            <a:extLst>
              <a:ext uri="{FF2B5EF4-FFF2-40B4-BE49-F238E27FC236}">
                <a16:creationId xmlns:a16="http://schemas.microsoft.com/office/drawing/2014/main" id="{FE6B0BD8-F634-36AD-81BE-B23025C4A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66472" y="1574146"/>
            <a:ext cx="2634504" cy="94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1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>
            <a:extLst>
              <a:ext uri="{FF2B5EF4-FFF2-40B4-BE49-F238E27FC236}">
                <a16:creationId xmlns:a16="http://schemas.microsoft.com/office/drawing/2014/main" id="{0110F2DD-94FC-ED7F-FB88-D66F401ADB11}"/>
              </a:ext>
            </a:extLst>
          </p:cNvPr>
          <p:cNvSpPr txBox="1"/>
          <p:nvPr/>
        </p:nvSpPr>
        <p:spPr>
          <a:xfrm>
            <a:off x="2122586" y="147122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srgbClr val="FE7BAB"/>
                </a:solidFill>
                <a:latin typeface="Poppins"/>
                <a:cs typeface="Poppins"/>
              </a:rPr>
              <a:t>COMMENT Y ACCÉDER ?</a:t>
            </a:r>
            <a:r>
              <a:rPr lang="fr-FR" sz="3200" b="1" dirty="0">
                <a:solidFill>
                  <a:srgbClr val="FE7BAB"/>
                </a:solidFill>
                <a:latin typeface="Poppins"/>
                <a:cs typeface="Poppins"/>
              </a:rPr>
              <a:t> </a:t>
            </a:r>
            <a:endParaRPr lang="fr-FR" sz="4000" dirty="0"/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34BD3B4-67F6-DF70-4652-C6221C1E3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943" y="2612371"/>
            <a:ext cx="3359524" cy="3751170"/>
          </a:xfrm>
          <a:prstGeom prst="rect">
            <a:avLst/>
          </a:prstGeom>
        </p:spPr>
      </p:pic>
      <p:pic>
        <p:nvPicPr>
          <p:cNvPr id="11" name="Image 1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83331A3-D818-B3AA-7C96-5FA126C5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211" y="2609291"/>
            <a:ext cx="2740960" cy="407109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89B446D-1684-ADDC-0A7F-694C5EFF2022}"/>
              </a:ext>
            </a:extLst>
          </p:cNvPr>
          <p:cNvSpPr txBox="1"/>
          <p:nvPr/>
        </p:nvSpPr>
        <p:spPr>
          <a:xfrm>
            <a:off x="5231624" y="861358"/>
            <a:ext cx="47723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On peut </a:t>
            </a:r>
            <a:r>
              <a:rPr lang="fr-FR" sz="2000" b="1" dirty="0">
                <a:solidFill>
                  <a:srgbClr val="FE7BAB"/>
                </a:solidFill>
                <a:latin typeface="Poppins"/>
                <a:cs typeface="Poppins"/>
              </a:rPr>
              <a:t>s'inscrire</a:t>
            </a:r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 en cliquant sur...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68E7AA-0292-0E24-50A7-FA83A1D79C3E}"/>
              </a:ext>
            </a:extLst>
          </p:cNvPr>
          <p:cNvSpPr txBox="1"/>
          <p:nvPr/>
        </p:nvSpPr>
        <p:spPr>
          <a:xfrm>
            <a:off x="7865006" y="1354416"/>
            <a:ext cx="429048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...on pourra alors se connecter avec un compte déjà existant </a:t>
            </a:r>
            <a:r>
              <a:rPr lang="fr-FR" sz="2000" b="1" dirty="0">
                <a:solidFill>
                  <a:srgbClr val="35EC91"/>
                </a:solidFill>
                <a:latin typeface="Poppins"/>
                <a:cs typeface="Poppins"/>
              </a:rPr>
              <a:t>(Gmail, Microsoft, etc.)</a:t>
            </a:r>
          </a:p>
        </p:txBody>
      </p:sp>
      <p:pic>
        <p:nvPicPr>
          <p:cNvPr id="7" name="Image 6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9152FB9F-FA02-E9E5-73D4-B6B40AF2F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08" y="2634223"/>
            <a:ext cx="4095750" cy="40100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FC0C9AF-85A8-13CD-CE2B-22591C28E0E3}"/>
              </a:ext>
            </a:extLst>
          </p:cNvPr>
          <p:cNvSpPr txBox="1"/>
          <p:nvPr/>
        </p:nvSpPr>
        <p:spPr>
          <a:xfrm>
            <a:off x="245007" y="883770"/>
            <a:ext cx="477234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On peut également </a:t>
            </a:r>
            <a:r>
              <a:rPr lang="fr-FR" sz="2000" b="1" dirty="0">
                <a:solidFill>
                  <a:srgbClr val="FE7BAB"/>
                </a:solidFill>
                <a:latin typeface="Poppins"/>
                <a:cs typeface="Poppins"/>
              </a:rPr>
              <a:t>se connecter </a:t>
            </a:r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si on a déjà un compte </a:t>
            </a:r>
          </a:p>
        </p:txBody>
      </p:sp>
      <p:pic>
        <p:nvPicPr>
          <p:cNvPr id="12" name="Image 11" descr="Une image contenant Police, blanc, texte, logo&#10;&#10;Description générée automatiquement">
            <a:extLst>
              <a:ext uri="{FF2B5EF4-FFF2-40B4-BE49-F238E27FC236}">
                <a16:creationId xmlns:a16="http://schemas.microsoft.com/office/drawing/2014/main" id="{C57CD86C-3463-D6D0-0315-6CB1D70BF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28" y="1574146"/>
            <a:ext cx="2634504" cy="941856"/>
          </a:xfrm>
          <a:prstGeom prst="rect">
            <a:avLst/>
          </a:prstGeom>
        </p:spPr>
      </p:pic>
      <p:pic>
        <p:nvPicPr>
          <p:cNvPr id="16" name="Image 1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6CC7644-F5DF-ABB2-538E-EF430F2AE1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080" r="143" b="-840"/>
          <a:stretch/>
        </p:blipFill>
        <p:spPr>
          <a:xfrm>
            <a:off x="4772866" y="1435193"/>
            <a:ext cx="3009843" cy="10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3152CAE4-01D6-F953-6593-7BE2F80EF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179"/>
            <a:ext cx="12192000" cy="55183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740E08-95D8-A7D6-45CD-D04003AFB524}"/>
              </a:ext>
            </a:extLst>
          </p:cNvPr>
          <p:cNvSpPr/>
          <p:nvPr/>
        </p:nvSpPr>
        <p:spPr>
          <a:xfrm>
            <a:off x="12194006" y="1899312"/>
            <a:ext cx="4435522" cy="852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8">
            <a:extLst>
              <a:ext uri="{FF2B5EF4-FFF2-40B4-BE49-F238E27FC236}">
                <a16:creationId xmlns:a16="http://schemas.microsoft.com/office/drawing/2014/main" id="{79C87191-1854-CB48-02C4-0F0B13BB7610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srgbClr val="FE7BAB"/>
                </a:solidFill>
                <a:latin typeface="Poppins"/>
                <a:cs typeface="Poppins"/>
              </a:rPr>
              <a:t>LA PAGE D'ACCUEIL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44AAF0-1234-1B52-47F3-B2A383F20C8D}"/>
              </a:ext>
            </a:extLst>
          </p:cNvPr>
          <p:cNvSpPr txBox="1"/>
          <p:nvPr/>
        </p:nvSpPr>
        <p:spPr>
          <a:xfrm>
            <a:off x="2844771" y="5679887"/>
            <a:ext cx="65092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>
                <a:solidFill>
                  <a:srgbClr val="5C8AFF"/>
                </a:solidFill>
                <a:latin typeface="Poppins"/>
                <a:cs typeface="Poppins"/>
              </a:rPr>
              <a:t>On trouve ici tous nos </a:t>
            </a:r>
            <a:r>
              <a:rPr lang="fr-FR" sz="3200" b="1" dirty="0">
                <a:solidFill>
                  <a:srgbClr val="FE7BAB"/>
                </a:solidFill>
                <a:latin typeface="Poppins"/>
                <a:cs typeface="Poppins"/>
              </a:rPr>
              <a:t>designs </a:t>
            </a:r>
            <a:r>
              <a:rPr lang="fr-FR" sz="3200" b="1" dirty="0">
                <a:solidFill>
                  <a:srgbClr val="5C8AFF"/>
                </a:solidFill>
                <a:latin typeface="Poppins"/>
                <a:cs typeface="Poppins"/>
              </a:rPr>
              <a:t>crées récemment</a:t>
            </a:r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5C444B-17E3-4747-119A-CA0A19BA9320}"/>
              </a:ext>
            </a:extLst>
          </p:cNvPr>
          <p:cNvSpPr txBox="1"/>
          <p:nvPr/>
        </p:nvSpPr>
        <p:spPr>
          <a:xfrm>
            <a:off x="12264418" y="1981768"/>
            <a:ext cx="43672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Mais aussi le bouton qui sert à crée un </a:t>
            </a:r>
            <a:r>
              <a:rPr lang="fr-FR" sz="2000" b="1" dirty="0">
                <a:solidFill>
                  <a:srgbClr val="FE7BAB"/>
                </a:solidFill>
                <a:latin typeface="Poppins"/>
                <a:cs typeface="Poppins"/>
              </a:rPr>
              <a:t>nouveau design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BB1026B-B691-7647-D268-95D0300FD343}"/>
              </a:ext>
            </a:extLst>
          </p:cNvPr>
          <p:cNvSpPr/>
          <p:nvPr/>
        </p:nvSpPr>
        <p:spPr>
          <a:xfrm>
            <a:off x="2026513" y="2337686"/>
            <a:ext cx="8346612" cy="4517006"/>
          </a:xfrm>
          <a:prstGeom prst="rect">
            <a:avLst/>
          </a:prstGeom>
          <a:noFill/>
          <a:ln w="38100">
            <a:solidFill>
              <a:srgbClr val="5C8AFF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Police, Graphique, Bleu électrique, texte&#10;&#10;Description générée automatiquement">
            <a:extLst>
              <a:ext uri="{FF2B5EF4-FFF2-40B4-BE49-F238E27FC236}">
                <a16:creationId xmlns:a16="http://schemas.microsoft.com/office/drawing/2014/main" id="{9B42F708-A53B-A3FD-F4B2-747E77156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920" y="1398494"/>
            <a:ext cx="1148044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439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3152CAE4-01D6-F953-6593-7BE2F80EF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179"/>
            <a:ext cx="12192000" cy="5518348"/>
          </a:xfrm>
          <a:prstGeom prst="rect">
            <a:avLst/>
          </a:prstGeom>
        </p:spPr>
      </p:pic>
      <p:sp>
        <p:nvSpPr>
          <p:cNvPr id="4" name="ZoneTexte 8">
            <a:extLst>
              <a:ext uri="{FF2B5EF4-FFF2-40B4-BE49-F238E27FC236}">
                <a16:creationId xmlns:a16="http://schemas.microsoft.com/office/drawing/2014/main" id="{79C87191-1854-CB48-02C4-0F0B13BB7610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srgbClr val="FE7BAB"/>
                </a:solidFill>
                <a:latin typeface="Poppins"/>
                <a:cs typeface="Poppins"/>
              </a:rPr>
              <a:t>LA PAGE D'ACCUEIL</a:t>
            </a:r>
            <a:endParaRPr lang="fr-FR" dirty="0"/>
          </a:p>
        </p:txBody>
      </p:sp>
      <p:sp>
        <p:nvSpPr>
          <p:cNvPr id="3" name="Rectangle : coins arrondis 1">
            <a:extLst>
              <a:ext uri="{FF2B5EF4-FFF2-40B4-BE49-F238E27FC236}">
                <a16:creationId xmlns:a16="http://schemas.microsoft.com/office/drawing/2014/main" id="{B97691BF-C95B-8FBC-91A8-9D503A643A5E}"/>
              </a:ext>
            </a:extLst>
          </p:cNvPr>
          <p:cNvSpPr/>
          <p:nvPr/>
        </p:nvSpPr>
        <p:spPr>
          <a:xfrm>
            <a:off x="10318866" y="1340362"/>
            <a:ext cx="1264496" cy="482889"/>
          </a:xfrm>
          <a:prstGeom prst="rect">
            <a:avLst/>
          </a:prstGeom>
          <a:noFill/>
          <a:ln w="38100">
            <a:solidFill>
              <a:srgbClr val="35EC9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D4BFAB-FD6E-28F5-459C-BECA15E174D5}"/>
              </a:ext>
            </a:extLst>
          </p:cNvPr>
          <p:cNvSpPr txBox="1"/>
          <p:nvPr/>
        </p:nvSpPr>
        <p:spPr>
          <a:xfrm>
            <a:off x="2844771" y="5679887"/>
            <a:ext cx="65092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>
                <a:solidFill>
                  <a:srgbClr val="5C8AFF"/>
                </a:solidFill>
                <a:latin typeface="Poppins"/>
                <a:cs typeface="Poppins"/>
              </a:rPr>
              <a:t>On trouve ici tous nos </a:t>
            </a:r>
            <a:r>
              <a:rPr lang="fr-FR" sz="3200" b="1" dirty="0">
                <a:solidFill>
                  <a:srgbClr val="FE7BAB"/>
                </a:solidFill>
                <a:latin typeface="Poppins"/>
                <a:cs typeface="Poppins"/>
              </a:rPr>
              <a:t>designs </a:t>
            </a:r>
            <a:r>
              <a:rPr lang="fr-FR" sz="3200" b="1" dirty="0">
                <a:solidFill>
                  <a:srgbClr val="5C8AFF"/>
                </a:solidFill>
                <a:latin typeface="Poppins"/>
                <a:cs typeface="Poppins"/>
              </a:rPr>
              <a:t>crées récemment</a:t>
            </a:r>
            <a:endParaRPr lang="fr-FR"/>
          </a:p>
        </p:txBody>
      </p:sp>
      <p:sp>
        <p:nvSpPr>
          <p:cNvPr id="13" name="Rectangle : coins arrondis 1">
            <a:extLst>
              <a:ext uri="{FF2B5EF4-FFF2-40B4-BE49-F238E27FC236}">
                <a16:creationId xmlns:a16="http://schemas.microsoft.com/office/drawing/2014/main" id="{ED1F494D-126A-543A-BC13-C7E3F2D49530}"/>
              </a:ext>
            </a:extLst>
          </p:cNvPr>
          <p:cNvSpPr/>
          <p:nvPr/>
        </p:nvSpPr>
        <p:spPr>
          <a:xfrm>
            <a:off x="2026513" y="2337686"/>
            <a:ext cx="8346612" cy="4517006"/>
          </a:xfrm>
          <a:prstGeom prst="rect">
            <a:avLst/>
          </a:prstGeom>
          <a:noFill/>
          <a:ln w="38100">
            <a:solidFill>
              <a:srgbClr val="5C8AFF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0CFF4C-1D48-2EFF-F817-519C014A4201}"/>
              </a:ext>
            </a:extLst>
          </p:cNvPr>
          <p:cNvSpPr/>
          <p:nvPr/>
        </p:nvSpPr>
        <p:spPr>
          <a:xfrm>
            <a:off x="7756477" y="1899312"/>
            <a:ext cx="4435522" cy="852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E9D868-0789-5D12-F199-5204C83B52DD}"/>
              </a:ext>
            </a:extLst>
          </p:cNvPr>
          <p:cNvSpPr txBox="1"/>
          <p:nvPr/>
        </p:nvSpPr>
        <p:spPr>
          <a:xfrm>
            <a:off x="7826889" y="1981768"/>
            <a:ext cx="43672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Mais aussi le bouton qui sert à crée un </a:t>
            </a:r>
            <a:r>
              <a:rPr lang="fr-FR" sz="2000" b="1" dirty="0">
                <a:solidFill>
                  <a:srgbClr val="FE7BAB"/>
                </a:solidFill>
                <a:latin typeface="Poppins"/>
                <a:cs typeface="Poppins"/>
              </a:rPr>
              <a:t>nouveau design</a:t>
            </a:r>
          </a:p>
        </p:txBody>
      </p:sp>
      <p:pic>
        <p:nvPicPr>
          <p:cNvPr id="15" name="Image 14" descr="Une image contenant Police, Graphique, Bleu électrique, texte&#10;&#10;Description générée automatiquement">
            <a:extLst>
              <a:ext uri="{FF2B5EF4-FFF2-40B4-BE49-F238E27FC236}">
                <a16:creationId xmlns:a16="http://schemas.microsoft.com/office/drawing/2014/main" id="{3C52CE5C-4D13-5080-05EA-D7281B74D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920" y="1398494"/>
            <a:ext cx="1148044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50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>
            <a:extLst>
              <a:ext uri="{FF2B5EF4-FFF2-40B4-BE49-F238E27FC236}">
                <a16:creationId xmlns:a16="http://schemas.microsoft.com/office/drawing/2014/main" id="{79C87191-1854-CB48-02C4-0F0B13BB7610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pic>
        <p:nvPicPr>
          <p:cNvPr id="9" name="Image 8" descr="Une image contenant Police, Graphique, Bleu électrique, texte&#10;&#10;Description générée automatiquement">
            <a:extLst>
              <a:ext uri="{FF2B5EF4-FFF2-40B4-BE49-F238E27FC236}">
                <a16:creationId xmlns:a16="http://schemas.microsoft.com/office/drawing/2014/main" id="{BB895D22-3B7B-D400-4B77-9985CB79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5" y="1219200"/>
            <a:ext cx="4341720" cy="1405220"/>
          </a:xfrm>
          <a:prstGeom prst="rect">
            <a:avLst/>
          </a:prstGeom>
        </p:spPr>
      </p:pic>
      <p:pic>
        <p:nvPicPr>
          <p:cNvPr id="15" name="Image 1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41242242-7532-04F3-8715-CD1E34EEA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814" y="8058334"/>
            <a:ext cx="1237398" cy="12487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6091664-A053-C945-8B90-88A15A868F6A}"/>
              </a:ext>
            </a:extLst>
          </p:cNvPr>
          <p:cNvSpPr txBox="1"/>
          <p:nvPr/>
        </p:nvSpPr>
        <p:spPr>
          <a:xfrm>
            <a:off x="12553749" y="818206"/>
            <a:ext cx="65092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>
                <a:solidFill>
                  <a:srgbClr val="5C8AFF"/>
                </a:solidFill>
                <a:latin typeface="Poppins"/>
                <a:cs typeface="Poppins"/>
              </a:rPr>
              <a:t>Quand vous cliquez sur "Créer un design", un menu s'ouvre</a:t>
            </a:r>
          </a:p>
        </p:txBody>
      </p:sp>
      <p:sp>
        <p:nvSpPr>
          <p:cNvPr id="13" name="Octogone 12">
            <a:extLst>
              <a:ext uri="{FF2B5EF4-FFF2-40B4-BE49-F238E27FC236}">
                <a16:creationId xmlns:a16="http://schemas.microsoft.com/office/drawing/2014/main" id="{13FF4340-7549-E7AA-5C00-C6A619A01EE6}"/>
              </a:ext>
            </a:extLst>
          </p:cNvPr>
          <p:cNvSpPr/>
          <p:nvPr/>
        </p:nvSpPr>
        <p:spPr>
          <a:xfrm>
            <a:off x="9075982" y="4785950"/>
            <a:ext cx="3758184" cy="3630168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ctogone 15">
            <a:extLst>
              <a:ext uri="{FF2B5EF4-FFF2-40B4-BE49-F238E27FC236}">
                <a16:creationId xmlns:a16="http://schemas.microsoft.com/office/drawing/2014/main" id="{FEA55968-79E5-270F-426D-649BA4B97F9A}"/>
              </a:ext>
            </a:extLst>
          </p:cNvPr>
          <p:cNvSpPr/>
          <p:nvPr/>
        </p:nvSpPr>
        <p:spPr>
          <a:xfrm>
            <a:off x="9431580" y="5099894"/>
            <a:ext cx="3035809" cy="300228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E756DDF8-EE52-A096-6BE9-2D766B461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40" y="5862015"/>
            <a:ext cx="2701229" cy="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03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Police, Graphique, Bleu électrique, texte&#10;&#10;Description générée automatiquement">
            <a:extLst>
              <a:ext uri="{FF2B5EF4-FFF2-40B4-BE49-F238E27FC236}">
                <a16:creationId xmlns:a16="http://schemas.microsoft.com/office/drawing/2014/main" id="{F795691A-90AF-8642-5B74-FAD34305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5" y="1219200"/>
            <a:ext cx="4341720" cy="1405220"/>
          </a:xfrm>
          <a:prstGeom prst="rect">
            <a:avLst/>
          </a:prstGeom>
        </p:spPr>
      </p:pic>
      <p:pic>
        <p:nvPicPr>
          <p:cNvPr id="15" name="Image 1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33D8E1A-FE1D-BA72-B97F-FD18945AF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126" y="7029186"/>
            <a:ext cx="3286125" cy="4581525"/>
          </a:xfrm>
          <a:prstGeom prst="rect">
            <a:avLst/>
          </a:prstGeom>
        </p:spPr>
      </p:pic>
      <p:pic>
        <p:nvPicPr>
          <p:cNvPr id="7" name="Image 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475DAFE7-141E-1B76-6DF0-31FEC1C0D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167" y="1917510"/>
            <a:ext cx="1237398" cy="124877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5C244BF-1CFA-A7EF-195E-18DD5BE76FD6}"/>
              </a:ext>
            </a:extLst>
          </p:cNvPr>
          <p:cNvSpPr txBox="1"/>
          <p:nvPr/>
        </p:nvSpPr>
        <p:spPr>
          <a:xfrm>
            <a:off x="4687219" y="1221618"/>
            <a:ext cx="65092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>
                <a:solidFill>
                  <a:srgbClr val="5C8AFF"/>
                </a:solidFill>
                <a:latin typeface="Poppins"/>
                <a:cs typeface="Poppins"/>
              </a:rPr>
              <a:t>Quand vous cliquez sur "Créer un design", un menu s'ouvre</a:t>
            </a:r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4A7E5F11-97CB-54E5-428E-10335CA49C7D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sp>
        <p:nvSpPr>
          <p:cNvPr id="14" name="Octogone 13">
            <a:extLst>
              <a:ext uri="{FF2B5EF4-FFF2-40B4-BE49-F238E27FC236}">
                <a16:creationId xmlns:a16="http://schemas.microsoft.com/office/drawing/2014/main" id="{E78FE6FA-64A7-A778-2F0B-E5CFBB6ED384}"/>
              </a:ext>
            </a:extLst>
          </p:cNvPr>
          <p:cNvSpPr/>
          <p:nvPr/>
        </p:nvSpPr>
        <p:spPr>
          <a:xfrm>
            <a:off x="9075982" y="4785950"/>
            <a:ext cx="3758184" cy="3630168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ctogone 17">
            <a:extLst>
              <a:ext uri="{FF2B5EF4-FFF2-40B4-BE49-F238E27FC236}">
                <a16:creationId xmlns:a16="http://schemas.microsoft.com/office/drawing/2014/main" id="{C51069E5-0093-5B1B-3D96-AD0F10843E3D}"/>
              </a:ext>
            </a:extLst>
          </p:cNvPr>
          <p:cNvSpPr/>
          <p:nvPr/>
        </p:nvSpPr>
        <p:spPr>
          <a:xfrm>
            <a:off x="9431580" y="5099894"/>
            <a:ext cx="3035809" cy="300228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BDC45A0-89A3-6F6E-4424-54C7C5E55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40" y="5862015"/>
            <a:ext cx="2701229" cy="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lice, Graphique, Bleu électrique, texte&#10;&#10;Description générée automatiquement">
            <a:extLst>
              <a:ext uri="{FF2B5EF4-FFF2-40B4-BE49-F238E27FC236}">
                <a16:creationId xmlns:a16="http://schemas.microsoft.com/office/drawing/2014/main" id="{FEC8AF9D-75FF-FC5E-8AE4-26D59221A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5" y="1219200"/>
            <a:ext cx="4341720" cy="1405220"/>
          </a:xfrm>
          <a:prstGeom prst="rect">
            <a:avLst/>
          </a:prstGeom>
        </p:spPr>
      </p:pic>
      <p:pic>
        <p:nvPicPr>
          <p:cNvPr id="11" name="Image 1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3AC102C-73CD-60E6-36D6-93E1AA81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126" y="2544157"/>
            <a:ext cx="3375772" cy="4715995"/>
          </a:xfrm>
          <a:prstGeom prst="rect">
            <a:avLst/>
          </a:prstGeom>
        </p:spPr>
      </p:pic>
      <p:pic>
        <p:nvPicPr>
          <p:cNvPr id="7" name="Image 6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475DAFE7-141E-1B76-6DF0-31FEC1C0D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167" y="1917510"/>
            <a:ext cx="1237398" cy="124877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5C244BF-1CFA-A7EF-195E-18DD5BE76FD6}"/>
              </a:ext>
            </a:extLst>
          </p:cNvPr>
          <p:cNvSpPr txBox="1"/>
          <p:nvPr/>
        </p:nvSpPr>
        <p:spPr>
          <a:xfrm>
            <a:off x="4687219" y="1221618"/>
            <a:ext cx="65092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>
                <a:solidFill>
                  <a:srgbClr val="5C8AFF"/>
                </a:solidFill>
                <a:latin typeface="Poppins"/>
                <a:cs typeface="Poppins"/>
              </a:rPr>
              <a:t>Quand vous cliquez sur "Créer un design", un menu s'ouvre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3D03235-7428-D91B-B45D-2EDF43DE84D8}"/>
              </a:ext>
            </a:extLst>
          </p:cNvPr>
          <p:cNvSpPr txBox="1"/>
          <p:nvPr/>
        </p:nvSpPr>
        <p:spPr>
          <a:xfrm>
            <a:off x="12999307" y="4325647"/>
            <a:ext cx="6509252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>
                <a:solidFill>
                  <a:srgbClr val="35EC91"/>
                </a:solidFill>
                <a:latin typeface="Poppins"/>
                <a:cs typeface="Poppins"/>
              </a:rPr>
              <a:t>Il vous suffira alors de cliquer sur "CV" pour accéder à la bonne section</a:t>
            </a:r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E475072C-E9AF-CD3D-7C19-3AFD73ED6713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sp>
        <p:nvSpPr>
          <p:cNvPr id="8" name="Octogone 7">
            <a:extLst>
              <a:ext uri="{FF2B5EF4-FFF2-40B4-BE49-F238E27FC236}">
                <a16:creationId xmlns:a16="http://schemas.microsoft.com/office/drawing/2014/main" id="{19A2E76C-63DB-DB81-7873-460CA7AF322A}"/>
              </a:ext>
            </a:extLst>
          </p:cNvPr>
          <p:cNvSpPr/>
          <p:nvPr/>
        </p:nvSpPr>
        <p:spPr>
          <a:xfrm>
            <a:off x="9075982" y="4785950"/>
            <a:ext cx="3758184" cy="3630168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ctogone 9">
            <a:extLst>
              <a:ext uri="{FF2B5EF4-FFF2-40B4-BE49-F238E27FC236}">
                <a16:creationId xmlns:a16="http://schemas.microsoft.com/office/drawing/2014/main" id="{D3D245C8-6D33-B423-E40F-69689B2CBBAA}"/>
              </a:ext>
            </a:extLst>
          </p:cNvPr>
          <p:cNvSpPr/>
          <p:nvPr/>
        </p:nvSpPr>
        <p:spPr>
          <a:xfrm>
            <a:off x="9431580" y="5099894"/>
            <a:ext cx="3035809" cy="300228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3A73AA2-6E97-D5CB-14A6-D1A67DC97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40" y="5862015"/>
            <a:ext cx="2701229" cy="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2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106D99A5-9E35-F36F-E5E9-DDFB1173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35" y="1668150"/>
            <a:ext cx="1086971" cy="49564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5C244BF-1CFA-A7EF-195E-18DD5BE76FD6}"/>
              </a:ext>
            </a:extLst>
          </p:cNvPr>
          <p:cNvSpPr txBox="1"/>
          <p:nvPr/>
        </p:nvSpPr>
        <p:spPr>
          <a:xfrm>
            <a:off x="4687219" y="1221618"/>
            <a:ext cx="65092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>
                <a:solidFill>
                  <a:srgbClr val="5C8AFF"/>
                </a:solidFill>
                <a:latin typeface="Poppins"/>
                <a:cs typeface="Poppins"/>
              </a:rPr>
              <a:t>Quand vous cliquez sur "Créer un design", un menu s'ouvre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3D03235-7428-D91B-B45D-2EDF43DE84D8}"/>
              </a:ext>
            </a:extLst>
          </p:cNvPr>
          <p:cNvSpPr txBox="1"/>
          <p:nvPr/>
        </p:nvSpPr>
        <p:spPr>
          <a:xfrm>
            <a:off x="5267248" y="4269618"/>
            <a:ext cx="6509252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dirty="0">
                <a:solidFill>
                  <a:srgbClr val="35EC91"/>
                </a:solidFill>
                <a:latin typeface="Poppins"/>
                <a:cs typeface="Poppins"/>
              </a:rPr>
              <a:t>Il vous suffira alors de cliquer sur "CV" pour accéder à la bonne section</a:t>
            </a:r>
          </a:p>
        </p:txBody>
      </p:sp>
      <p:pic>
        <p:nvPicPr>
          <p:cNvPr id="3" name="Image 2" descr="Une image contenant Police, Graphique, Bleu électrique, texte&#10;&#10;Description générée automatiquement">
            <a:extLst>
              <a:ext uri="{FF2B5EF4-FFF2-40B4-BE49-F238E27FC236}">
                <a16:creationId xmlns:a16="http://schemas.microsoft.com/office/drawing/2014/main" id="{17DC3D46-1500-AE6D-94BC-45E760E59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5" y="1219200"/>
            <a:ext cx="4341720" cy="1405220"/>
          </a:xfrm>
          <a:prstGeom prst="rect">
            <a:avLst/>
          </a:prstGeom>
        </p:spPr>
      </p:pic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25DDC7C-B067-E3D0-2D5D-B10915D63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126" y="2544157"/>
            <a:ext cx="3375772" cy="4715995"/>
          </a:xfrm>
          <a:prstGeom prst="rect">
            <a:avLst/>
          </a:prstGeom>
        </p:spPr>
      </p:pic>
      <p:pic>
        <p:nvPicPr>
          <p:cNvPr id="10" name="Image 9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F714363-FE90-FCA9-7B61-087D8E74C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167" y="1917510"/>
            <a:ext cx="1237398" cy="1248771"/>
          </a:xfrm>
          <a:prstGeom prst="rect">
            <a:avLst/>
          </a:prstGeom>
        </p:spPr>
      </p:pic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687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Données stockées 4">
            <a:extLst>
              <a:ext uri="{FF2B5EF4-FFF2-40B4-BE49-F238E27FC236}">
                <a16:creationId xmlns:a16="http://schemas.microsoft.com/office/drawing/2014/main" id="{81DAD6E8-287A-C24F-D5C5-FFCF53877979}"/>
              </a:ext>
            </a:extLst>
          </p:cNvPr>
          <p:cNvSpPr/>
          <p:nvPr/>
        </p:nvSpPr>
        <p:spPr>
          <a:xfrm>
            <a:off x="-892250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Données stockées 5">
            <a:extLst>
              <a:ext uri="{FF2B5EF4-FFF2-40B4-BE49-F238E27FC236}">
                <a16:creationId xmlns:a16="http://schemas.microsoft.com/office/drawing/2014/main" id="{52017F53-53E5-785B-BB09-85A80E8D78F7}"/>
              </a:ext>
            </a:extLst>
          </p:cNvPr>
          <p:cNvSpPr/>
          <p:nvPr/>
        </p:nvSpPr>
        <p:spPr>
          <a:xfrm flipH="1">
            <a:off x="7337461" y="2276475"/>
            <a:ext cx="5657850" cy="2305050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B84FC2-EA35-45C5-CF9C-E8189E9D1896}"/>
              </a:ext>
            </a:extLst>
          </p:cNvPr>
          <p:cNvSpPr txBox="1"/>
          <p:nvPr/>
        </p:nvSpPr>
        <p:spPr>
          <a:xfrm>
            <a:off x="4461409" y="2871165"/>
            <a:ext cx="3268411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6600" b="1" err="1">
                <a:solidFill>
                  <a:schemeClr val="bg1"/>
                </a:solidFill>
                <a:latin typeface="Poppins"/>
                <a:cs typeface="Poppins"/>
              </a:rPr>
              <a:t>Canva</a:t>
            </a:r>
            <a:endParaRPr lang="fr-FR" err="1"/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0AF9B8D-8C9A-55A1-C3C3-E9B641B3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73350" cy="1390650"/>
          </a:xfrm>
          <a:prstGeom prst="rect">
            <a:avLst/>
          </a:prstGeom>
        </p:spPr>
      </p:pic>
      <p:sp>
        <p:nvSpPr>
          <p:cNvPr id="12" name="Octogone 11">
            <a:extLst>
              <a:ext uri="{FF2B5EF4-FFF2-40B4-BE49-F238E27FC236}">
                <a16:creationId xmlns:a16="http://schemas.microsoft.com/office/drawing/2014/main" id="{1BC7988C-F63D-0585-2113-39F705ED7092}"/>
              </a:ext>
            </a:extLst>
          </p:cNvPr>
          <p:cNvSpPr/>
          <p:nvPr/>
        </p:nvSpPr>
        <p:spPr>
          <a:xfrm>
            <a:off x="-3391407" y="7237428"/>
            <a:ext cx="3758184" cy="3630168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ctogone 12">
            <a:extLst>
              <a:ext uri="{FF2B5EF4-FFF2-40B4-BE49-F238E27FC236}">
                <a16:creationId xmlns:a16="http://schemas.microsoft.com/office/drawing/2014/main" id="{822F9505-6AAE-01BC-E733-DD7FB20065F3}"/>
              </a:ext>
            </a:extLst>
          </p:cNvPr>
          <p:cNvSpPr/>
          <p:nvPr/>
        </p:nvSpPr>
        <p:spPr>
          <a:xfrm>
            <a:off x="-3035809" y="7551372"/>
            <a:ext cx="3035809" cy="300228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54D5404-20D0-2698-AE68-B2ED183F5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649" y="8313493"/>
            <a:ext cx="2701229" cy="9698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0C4211-9834-B231-75EA-36487C588A94}"/>
              </a:ext>
            </a:extLst>
          </p:cNvPr>
          <p:cNvSpPr txBox="1"/>
          <p:nvPr/>
        </p:nvSpPr>
        <p:spPr>
          <a:xfrm>
            <a:off x="3124689" y="-773100"/>
            <a:ext cx="562885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>
                <a:solidFill>
                  <a:srgbClr val="5C8AFF"/>
                </a:solidFill>
                <a:latin typeface="Poppins"/>
                <a:cs typeface="Poppins"/>
              </a:rPr>
              <a:t>À QUOI ÇA SERT ?</a:t>
            </a:r>
            <a:endParaRPr lang="fr-FR" sz="4400" b="1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6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pic>
        <p:nvPicPr>
          <p:cNvPr id="4" name="Image 3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38F188D8-6EFB-B86C-73CB-4F4EC3E1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798"/>
            <a:ext cx="12192000" cy="54822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3ED272E-4275-AC8F-4D8C-9CF35064FDC5}"/>
              </a:ext>
            </a:extLst>
          </p:cNvPr>
          <p:cNvSpPr txBox="1"/>
          <p:nvPr/>
        </p:nvSpPr>
        <p:spPr>
          <a:xfrm>
            <a:off x="710205" y="824960"/>
            <a:ext cx="1063240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La page de création s'ouvre alors :</a:t>
            </a:r>
          </a:p>
        </p:txBody>
      </p:sp>
    </p:spTree>
    <p:extLst>
      <p:ext uri="{BB962C8B-B14F-4D97-AF65-F5344CB8AC3E}">
        <p14:creationId xmlns:p14="http://schemas.microsoft.com/office/powerpoint/2010/main" val="2069919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D543A8-52AD-B76A-BB4D-324C853888DD}"/>
              </a:ext>
            </a:extLst>
          </p:cNvPr>
          <p:cNvSpPr txBox="1"/>
          <p:nvPr/>
        </p:nvSpPr>
        <p:spPr>
          <a:xfrm>
            <a:off x="2839630" y="981536"/>
            <a:ext cx="650925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rgbClr val="35EC91"/>
                </a:solidFill>
                <a:latin typeface="Poppins"/>
                <a:cs typeface="Poppins"/>
              </a:rPr>
              <a:t>Il y 2 façons différentes de créer un CV </a:t>
            </a:r>
          </a:p>
        </p:txBody>
      </p:sp>
      <p:pic>
        <p:nvPicPr>
          <p:cNvPr id="8" name="Image 7" descr="Une image contenant texte, Visage humain, personne, femme&#10;&#10;Description générée automatiquement">
            <a:extLst>
              <a:ext uri="{FF2B5EF4-FFF2-40B4-BE49-F238E27FC236}">
                <a16:creationId xmlns:a16="http://schemas.microsoft.com/office/drawing/2014/main" id="{50053F03-823D-03D8-95A9-C1B97F376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20" y="7186678"/>
            <a:ext cx="2514209" cy="357018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9113391-6D0B-F244-58DD-FEFEBBEDE7D7}"/>
              </a:ext>
            </a:extLst>
          </p:cNvPr>
          <p:cNvSpPr txBox="1"/>
          <p:nvPr/>
        </p:nvSpPr>
        <p:spPr>
          <a:xfrm>
            <a:off x="-4863877" y="1889672"/>
            <a:ext cx="46721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La plus facile : en modifiant un design déjà existant</a:t>
            </a:r>
          </a:p>
        </p:txBody>
      </p:sp>
    </p:spTree>
    <p:extLst>
      <p:ext uri="{BB962C8B-B14F-4D97-AF65-F5344CB8AC3E}">
        <p14:creationId xmlns:p14="http://schemas.microsoft.com/office/powerpoint/2010/main" val="29202727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D543A8-52AD-B76A-BB4D-324C853888DD}"/>
              </a:ext>
            </a:extLst>
          </p:cNvPr>
          <p:cNvSpPr txBox="1"/>
          <p:nvPr/>
        </p:nvSpPr>
        <p:spPr>
          <a:xfrm>
            <a:off x="2839630" y="981536"/>
            <a:ext cx="650925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rgbClr val="35EC91"/>
                </a:solidFill>
                <a:latin typeface="Poppins"/>
                <a:cs typeface="Poppins"/>
              </a:rPr>
              <a:t>Il y 2 façons différentes de créer un CV </a:t>
            </a:r>
          </a:p>
        </p:txBody>
      </p:sp>
      <p:pic>
        <p:nvPicPr>
          <p:cNvPr id="8" name="Image 7" descr="Une image contenant texte, Visage humain, personne, femme&#10;&#10;Description générée automatiquement">
            <a:extLst>
              <a:ext uri="{FF2B5EF4-FFF2-40B4-BE49-F238E27FC236}">
                <a16:creationId xmlns:a16="http://schemas.microsoft.com/office/drawing/2014/main" id="{50053F03-823D-03D8-95A9-C1B97F376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19" y="3032212"/>
            <a:ext cx="2514209" cy="357018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9113391-6D0B-F244-58DD-FEFEBBEDE7D7}"/>
              </a:ext>
            </a:extLst>
          </p:cNvPr>
          <p:cNvSpPr txBox="1"/>
          <p:nvPr/>
        </p:nvSpPr>
        <p:spPr>
          <a:xfrm>
            <a:off x="10835" y="1889672"/>
            <a:ext cx="46721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La plus facile : en modifiant un design déjà existant</a:t>
            </a:r>
          </a:p>
        </p:txBody>
      </p:sp>
      <p:pic>
        <p:nvPicPr>
          <p:cNvPr id="16" name="Image 15" descr="Une image contenant capture d’écran, conception, Rectangle, blanc&#10;&#10;Description générée automatiquement">
            <a:extLst>
              <a:ext uri="{FF2B5EF4-FFF2-40B4-BE49-F238E27FC236}">
                <a16:creationId xmlns:a16="http://schemas.microsoft.com/office/drawing/2014/main" id="{D7D35E2C-6D4F-8B6B-E59C-09107E93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82" y="7123134"/>
            <a:ext cx="3603321" cy="357200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FF9034D-B79B-40ED-2CEF-86449692D9E1}"/>
              </a:ext>
            </a:extLst>
          </p:cNvPr>
          <p:cNvSpPr txBox="1"/>
          <p:nvPr/>
        </p:nvSpPr>
        <p:spPr>
          <a:xfrm>
            <a:off x="12348972" y="1889671"/>
            <a:ext cx="46721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La plus longue : en partant d'une feuille vierge</a:t>
            </a:r>
          </a:p>
        </p:txBody>
      </p:sp>
    </p:spTree>
    <p:extLst>
      <p:ext uri="{BB962C8B-B14F-4D97-AF65-F5344CB8AC3E}">
        <p14:creationId xmlns:p14="http://schemas.microsoft.com/office/powerpoint/2010/main" val="42859530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D543A8-52AD-B76A-BB4D-324C853888DD}"/>
              </a:ext>
            </a:extLst>
          </p:cNvPr>
          <p:cNvSpPr txBox="1"/>
          <p:nvPr/>
        </p:nvSpPr>
        <p:spPr>
          <a:xfrm>
            <a:off x="2839630" y="981536"/>
            <a:ext cx="650925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rgbClr val="35EC91"/>
                </a:solidFill>
                <a:latin typeface="Poppins"/>
                <a:cs typeface="Poppins"/>
              </a:rPr>
              <a:t>Il y 2 façons différentes de créer un CV </a:t>
            </a:r>
          </a:p>
        </p:txBody>
      </p:sp>
      <p:pic>
        <p:nvPicPr>
          <p:cNvPr id="8" name="Image 7" descr="Une image contenant texte, Visage humain, personne, femme&#10;&#10;Description générée automatiquement">
            <a:extLst>
              <a:ext uri="{FF2B5EF4-FFF2-40B4-BE49-F238E27FC236}">
                <a16:creationId xmlns:a16="http://schemas.microsoft.com/office/drawing/2014/main" id="{50053F03-823D-03D8-95A9-C1B97F376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19" y="3032212"/>
            <a:ext cx="2514209" cy="357018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9113391-6D0B-F244-58DD-FEFEBBEDE7D7}"/>
              </a:ext>
            </a:extLst>
          </p:cNvPr>
          <p:cNvSpPr txBox="1"/>
          <p:nvPr/>
        </p:nvSpPr>
        <p:spPr>
          <a:xfrm>
            <a:off x="10835" y="1889672"/>
            <a:ext cx="46721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La plus facile : en modifiant un design déjà existant</a:t>
            </a:r>
          </a:p>
        </p:txBody>
      </p:sp>
      <p:pic>
        <p:nvPicPr>
          <p:cNvPr id="16" name="Image 15" descr="Une image contenant capture d’écran, conception, Rectangle, blanc&#10;&#10;Description générée automatiquement">
            <a:extLst>
              <a:ext uri="{FF2B5EF4-FFF2-40B4-BE49-F238E27FC236}">
                <a16:creationId xmlns:a16="http://schemas.microsoft.com/office/drawing/2014/main" id="{D7D35E2C-6D4F-8B6B-E59C-09107E93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37" y="3031298"/>
            <a:ext cx="3603321" cy="357200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FF9034D-B79B-40ED-2CEF-86449692D9E1}"/>
              </a:ext>
            </a:extLst>
          </p:cNvPr>
          <p:cNvSpPr txBox="1"/>
          <p:nvPr/>
        </p:nvSpPr>
        <p:spPr>
          <a:xfrm>
            <a:off x="6023328" y="1889671"/>
            <a:ext cx="46721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La plus longue : en partant d'une feuille vierge</a:t>
            </a:r>
          </a:p>
        </p:txBody>
      </p:sp>
    </p:spTree>
    <p:extLst>
      <p:ext uri="{BB962C8B-B14F-4D97-AF65-F5344CB8AC3E}">
        <p14:creationId xmlns:p14="http://schemas.microsoft.com/office/powerpoint/2010/main" val="650329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E2F30496-4045-8BCA-21EB-85F774E6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798"/>
            <a:ext cx="12192000" cy="5482266"/>
          </a:xfrm>
          <a:prstGeom prst="rect">
            <a:avLst/>
          </a:prstGeom>
        </p:spPr>
      </p:pic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ED272E-4275-AC8F-4D8C-9CF35064FDC5}"/>
              </a:ext>
            </a:extLst>
          </p:cNvPr>
          <p:cNvSpPr txBox="1"/>
          <p:nvPr/>
        </p:nvSpPr>
        <p:spPr>
          <a:xfrm>
            <a:off x="12776945" y="1712221"/>
            <a:ext cx="469297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C'est grâce à ce menu qu'on va pouvoir créer ou modifier notre CV comme on veut !</a:t>
            </a:r>
          </a:p>
        </p:txBody>
      </p:sp>
      <p:pic>
        <p:nvPicPr>
          <p:cNvPr id="7" name="Image 6" descr="Une image contenant texte, Police, capture d’écran, menu&#10;&#10;Description générée automatiquement">
            <a:extLst>
              <a:ext uri="{FF2B5EF4-FFF2-40B4-BE49-F238E27FC236}">
                <a16:creationId xmlns:a16="http://schemas.microsoft.com/office/drawing/2014/main" id="{011D1E1E-826F-23A2-5164-26871A50E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6616" y="171449"/>
            <a:ext cx="876300" cy="6515100"/>
          </a:xfrm>
          <a:prstGeom prst="rect">
            <a:avLst/>
          </a:prstGeom>
        </p:spPr>
      </p:pic>
      <p:sp>
        <p:nvSpPr>
          <p:cNvPr id="14" name="Rectangle : coins arrondis 1">
            <a:extLst>
              <a:ext uri="{FF2B5EF4-FFF2-40B4-BE49-F238E27FC236}">
                <a16:creationId xmlns:a16="http://schemas.microsoft.com/office/drawing/2014/main" id="{21E398AB-8C14-F115-FDA2-CBFDB62738FF}"/>
              </a:ext>
            </a:extLst>
          </p:cNvPr>
          <p:cNvSpPr/>
          <p:nvPr/>
        </p:nvSpPr>
        <p:spPr>
          <a:xfrm>
            <a:off x="1473" y="1899275"/>
            <a:ext cx="601352" cy="4955417"/>
          </a:xfrm>
          <a:prstGeom prst="rect">
            <a:avLst/>
          </a:prstGeom>
          <a:noFill/>
          <a:ln w="57150">
            <a:solidFill>
              <a:srgbClr val="FE7BAB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232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E2F30496-4045-8BCA-21EB-85F774E6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798"/>
            <a:ext cx="12192000" cy="5482266"/>
          </a:xfrm>
          <a:prstGeom prst="rect">
            <a:avLst/>
          </a:prstGeom>
        </p:spPr>
      </p:pic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ED272E-4275-AC8F-4D8C-9CF35064FDC5}"/>
              </a:ext>
            </a:extLst>
          </p:cNvPr>
          <p:cNvSpPr txBox="1"/>
          <p:nvPr/>
        </p:nvSpPr>
        <p:spPr>
          <a:xfrm>
            <a:off x="1054671" y="1900111"/>
            <a:ext cx="4692979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5C8AFF"/>
                </a:solidFill>
                <a:latin typeface="Poppins"/>
                <a:cs typeface="Poppins"/>
              </a:rPr>
              <a:t>Sur la gauche se trouve le panneau latéral qui nous sert à créer ou modifier notre CV comme on veut !</a:t>
            </a:r>
          </a:p>
        </p:txBody>
      </p:sp>
      <p:pic>
        <p:nvPicPr>
          <p:cNvPr id="7" name="Image 6" descr="Une image contenant texte, Police, capture d’écran, menu&#10;&#10;Description générée automatiquement">
            <a:extLst>
              <a:ext uri="{FF2B5EF4-FFF2-40B4-BE49-F238E27FC236}">
                <a16:creationId xmlns:a16="http://schemas.microsoft.com/office/drawing/2014/main" id="{011D1E1E-826F-23A2-5164-26871A50E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6616" y="171449"/>
            <a:ext cx="876300" cy="6515100"/>
          </a:xfrm>
          <a:prstGeom prst="rect">
            <a:avLst/>
          </a:prstGeom>
        </p:spPr>
      </p:pic>
      <p:sp>
        <p:nvSpPr>
          <p:cNvPr id="14" name="Rectangle : coins arrondis 1">
            <a:extLst>
              <a:ext uri="{FF2B5EF4-FFF2-40B4-BE49-F238E27FC236}">
                <a16:creationId xmlns:a16="http://schemas.microsoft.com/office/drawing/2014/main" id="{21E398AB-8C14-F115-FDA2-CBFDB62738FF}"/>
              </a:ext>
            </a:extLst>
          </p:cNvPr>
          <p:cNvSpPr/>
          <p:nvPr/>
        </p:nvSpPr>
        <p:spPr>
          <a:xfrm>
            <a:off x="1473" y="1899275"/>
            <a:ext cx="601352" cy="4955417"/>
          </a:xfrm>
          <a:prstGeom prst="rect">
            <a:avLst/>
          </a:prstGeom>
          <a:noFill/>
          <a:ln w="57150">
            <a:solidFill>
              <a:srgbClr val="FE7BAB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715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2878C5-31E5-C7D4-5FA4-772400C8F9C7}"/>
              </a:ext>
            </a:extLst>
          </p:cNvPr>
          <p:cNvSpPr txBox="1"/>
          <p:nvPr/>
        </p:nvSpPr>
        <p:spPr>
          <a:xfrm>
            <a:off x="2839630" y="918906"/>
            <a:ext cx="650925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rgbClr val="35EC91"/>
                </a:solidFill>
                <a:latin typeface="Poppins"/>
                <a:cs typeface="Poppins"/>
              </a:rPr>
              <a:t>LE PANNEAU LATÉRAL</a:t>
            </a:r>
            <a:endParaRPr lang="fr-FR" dirty="0"/>
          </a:p>
        </p:txBody>
      </p:sp>
      <p:pic>
        <p:nvPicPr>
          <p:cNvPr id="11" name="Image 10" descr="Une image contenant texte, Police, conception, logo&#10;&#10;Description générée automatiquement">
            <a:extLst>
              <a:ext uri="{FF2B5EF4-FFF2-40B4-BE49-F238E27FC236}">
                <a16:creationId xmlns:a16="http://schemas.microsoft.com/office/drawing/2014/main" id="{DDD7404D-CBDA-3C11-4AE3-8BC629CF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9030" y="1620490"/>
            <a:ext cx="1915047" cy="1832062"/>
          </a:xfrm>
          <a:prstGeom prst="rect">
            <a:avLst/>
          </a:prstGeom>
        </p:spPr>
      </p:pic>
      <p:pic>
        <p:nvPicPr>
          <p:cNvPr id="12" name="Image 1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9F73A4F-2FCD-A25A-495A-06DD76D2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2596" y="4855272"/>
            <a:ext cx="2489549" cy="183428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D1F240F-0358-357B-0D47-8EC25606C868}"/>
              </a:ext>
            </a:extLst>
          </p:cNvPr>
          <p:cNvSpPr txBox="1"/>
          <p:nvPr/>
        </p:nvSpPr>
        <p:spPr>
          <a:xfrm>
            <a:off x="-9435877" y="2067125"/>
            <a:ext cx="868043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Propositions de designs prêts à l'emploi que vous pouvez personnaliser.</a:t>
            </a:r>
            <a:endParaRPr lang="fr-FR" sz="28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565365-97E4-9AA0-1265-AD112C7FFAB8}"/>
              </a:ext>
            </a:extLst>
          </p:cNvPr>
          <p:cNvSpPr txBox="1"/>
          <p:nvPr/>
        </p:nvSpPr>
        <p:spPr>
          <a:xfrm>
            <a:off x="12693437" y="5303015"/>
            <a:ext cx="868043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Images, formes, icônes, et autres graphiques pour enrichir vos créations.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186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2878C5-31E5-C7D4-5FA4-772400C8F9C7}"/>
              </a:ext>
            </a:extLst>
          </p:cNvPr>
          <p:cNvSpPr txBox="1"/>
          <p:nvPr/>
        </p:nvSpPr>
        <p:spPr>
          <a:xfrm>
            <a:off x="2839630" y="918906"/>
            <a:ext cx="650925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rgbClr val="35EC91"/>
                </a:solidFill>
                <a:latin typeface="Poppins"/>
                <a:cs typeface="Poppins"/>
              </a:rPr>
              <a:t>LE PANNEAU LATÉRAL</a:t>
            </a:r>
            <a:endParaRPr lang="fr-FR" dirty="0"/>
          </a:p>
        </p:txBody>
      </p:sp>
      <p:pic>
        <p:nvPicPr>
          <p:cNvPr id="11" name="Image 10" descr="Une image contenant texte, Police, conception, logo&#10;&#10;Description générée automatiquement">
            <a:extLst>
              <a:ext uri="{FF2B5EF4-FFF2-40B4-BE49-F238E27FC236}">
                <a16:creationId xmlns:a16="http://schemas.microsoft.com/office/drawing/2014/main" id="{DDD7404D-CBDA-3C11-4AE3-8BC629CF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0" y="1714435"/>
            <a:ext cx="1915047" cy="1832062"/>
          </a:xfrm>
          <a:prstGeom prst="rect">
            <a:avLst/>
          </a:prstGeom>
        </p:spPr>
      </p:pic>
      <p:pic>
        <p:nvPicPr>
          <p:cNvPr id="12" name="Image 1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9F73A4F-2FCD-A25A-495A-06DD76D2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4719573"/>
            <a:ext cx="2489549" cy="183428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D1F240F-0358-357B-0D47-8EC25606C868}"/>
              </a:ext>
            </a:extLst>
          </p:cNvPr>
          <p:cNvSpPr txBox="1"/>
          <p:nvPr/>
        </p:nvSpPr>
        <p:spPr>
          <a:xfrm>
            <a:off x="2756123" y="2161070"/>
            <a:ext cx="868043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Propositions de designs prêts à l'emploi que vous pouvez personnaliser.</a:t>
            </a:r>
            <a:endParaRPr lang="fr-FR" sz="28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565365-97E4-9AA0-1265-AD112C7FFAB8}"/>
              </a:ext>
            </a:extLst>
          </p:cNvPr>
          <p:cNvSpPr txBox="1"/>
          <p:nvPr/>
        </p:nvSpPr>
        <p:spPr>
          <a:xfrm>
            <a:off x="94341" y="5167316"/>
            <a:ext cx="868043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Images, formes, icônes, et autres graphiques pour enrichir vos créations.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E845C-FE49-AFF0-8A4F-51218F6CD31E}"/>
              </a:ext>
            </a:extLst>
          </p:cNvPr>
          <p:cNvSpPr/>
          <p:nvPr/>
        </p:nvSpPr>
        <p:spPr>
          <a:xfrm>
            <a:off x="-11671311" y="1524000"/>
            <a:ext cx="11474823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F6D4F-5FA8-7540-A295-B8F9B462B5AD}"/>
              </a:ext>
            </a:extLst>
          </p:cNvPr>
          <p:cNvSpPr/>
          <p:nvPr/>
        </p:nvSpPr>
        <p:spPr>
          <a:xfrm>
            <a:off x="12702251" y="3893507"/>
            <a:ext cx="11474823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732C6A-3DCF-24D4-BDF0-E091757AFEA0}"/>
              </a:ext>
            </a:extLst>
          </p:cNvPr>
          <p:cNvSpPr txBox="1"/>
          <p:nvPr/>
        </p:nvSpPr>
        <p:spPr>
          <a:xfrm>
            <a:off x="-8897258" y="2313470"/>
            <a:ext cx="868043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Outils pour ajouter et personnaliser du texte dans votre design.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7A1C3C-0952-26C5-BFD8-7FD2B44A3EAC}"/>
              </a:ext>
            </a:extLst>
          </p:cNvPr>
          <p:cNvSpPr txBox="1"/>
          <p:nvPr/>
        </p:nvSpPr>
        <p:spPr>
          <a:xfrm>
            <a:off x="12814522" y="5319716"/>
            <a:ext cx="868043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Vos propres images et fichiers importés que vous pouvez utiliser.</a:t>
            </a:r>
            <a:endParaRPr lang="fr-FR" dirty="0"/>
          </a:p>
        </p:txBody>
      </p:sp>
      <p:pic>
        <p:nvPicPr>
          <p:cNvPr id="20" name="Image 19" descr="Une image contenant logo, symbole, Police, texte&#10;&#10;Description générée automatiquement">
            <a:extLst>
              <a:ext uri="{FF2B5EF4-FFF2-40B4-BE49-F238E27FC236}">
                <a16:creationId xmlns:a16="http://schemas.microsoft.com/office/drawing/2014/main" id="{5A950FDF-F69A-8812-382F-7013DEC8A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85376" y="1447083"/>
            <a:ext cx="2019300" cy="2231069"/>
          </a:xfrm>
          <a:prstGeom prst="rect">
            <a:avLst/>
          </a:prstGeom>
        </p:spPr>
      </p:pic>
      <p:pic>
        <p:nvPicPr>
          <p:cNvPr id="22" name="Image 21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6DC78174-CE3A-4B4B-8DA5-F046B7127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5329" y="4321088"/>
            <a:ext cx="2935397" cy="230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57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C9AA90-2EDD-C63B-6EB0-32E9041B3237}"/>
              </a:ext>
            </a:extLst>
          </p:cNvPr>
          <p:cNvSpPr/>
          <p:nvPr/>
        </p:nvSpPr>
        <p:spPr>
          <a:xfrm>
            <a:off x="238854" y="3956137"/>
            <a:ext cx="11474823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BC0F9A-558F-3622-E991-3283AEE126E4}"/>
              </a:ext>
            </a:extLst>
          </p:cNvPr>
          <p:cNvSpPr/>
          <p:nvPr/>
        </p:nvSpPr>
        <p:spPr>
          <a:xfrm>
            <a:off x="92716" y="1544877"/>
            <a:ext cx="11474823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2878C5-31E5-C7D4-5FA4-772400C8F9C7}"/>
              </a:ext>
            </a:extLst>
          </p:cNvPr>
          <p:cNvSpPr txBox="1"/>
          <p:nvPr/>
        </p:nvSpPr>
        <p:spPr>
          <a:xfrm>
            <a:off x="2839630" y="918906"/>
            <a:ext cx="650925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rgbClr val="35EC91"/>
                </a:solidFill>
                <a:latin typeface="Poppins"/>
                <a:cs typeface="Poppins"/>
              </a:rPr>
              <a:t>LE PANNEAU LATÉRAL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D1F240F-0358-357B-0D47-8EC25606C868}"/>
              </a:ext>
            </a:extLst>
          </p:cNvPr>
          <p:cNvSpPr txBox="1"/>
          <p:nvPr/>
        </p:nvSpPr>
        <p:spPr>
          <a:xfrm>
            <a:off x="2756123" y="2161070"/>
            <a:ext cx="868043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Outils pour ajouter et personnaliser du texte dans votre design.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565365-97E4-9AA0-1265-AD112C7FFAB8}"/>
              </a:ext>
            </a:extLst>
          </p:cNvPr>
          <p:cNvSpPr txBox="1"/>
          <p:nvPr/>
        </p:nvSpPr>
        <p:spPr>
          <a:xfrm>
            <a:off x="94341" y="5167316"/>
            <a:ext cx="868043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5C8AFF"/>
                </a:solidFill>
                <a:latin typeface="Poppins"/>
                <a:ea typeface="+mn-lt"/>
                <a:cs typeface="Poppins"/>
              </a:rPr>
              <a:t>Vos propres images et fichiers importés que vous pouvez utiliser.</a:t>
            </a:r>
            <a:endParaRPr lang="fr-FR" dirty="0"/>
          </a:p>
        </p:txBody>
      </p:sp>
      <p:pic>
        <p:nvPicPr>
          <p:cNvPr id="2" name="Image 1" descr="Une image contenant logo, symbole, Police, texte&#10;&#10;Description générée automatiquement">
            <a:extLst>
              <a:ext uri="{FF2B5EF4-FFF2-40B4-BE49-F238E27FC236}">
                <a16:creationId xmlns:a16="http://schemas.microsoft.com/office/drawing/2014/main" id="{21B2A7DA-4A3A-2846-3F16-1C4C3A50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05" y="1447083"/>
            <a:ext cx="2019300" cy="2231069"/>
          </a:xfrm>
          <a:prstGeom prst="rect">
            <a:avLst/>
          </a:prstGeom>
        </p:spPr>
      </p:pic>
      <p:pic>
        <p:nvPicPr>
          <p:cNvPr id="3" name="Image 2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22BFA2DD-73DF-9542-1A9C-CB61D418A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548" y="4321088"/>
            <a:ext cx="2935397" cy="230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3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pic>
        <p:nvPicPr>
          <p:cNvPr id="2" name="Image 1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64FDAFF3-116F-F79D-64CE-6FDEB75E8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524"/>
            <a:ext cx="12192000" cy="57624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F2E2A9-1EE5-248E-22AD-BC96F5FD10A4}"/>
              </a:ext>
            </a:extLst>
          </p:cNvPr>
          <p:cNvSpPr txBox="1"/>
          <p:nvPr/>
        </p:nvSpPr>
        <p:spPr>
          <a:xfrm>
            <a:off x="2122891" y="2249892"/>
            <a:ext cx="3492500" cy="92333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Ce sont ces outils qui permettent de modifier notre CV comme on le veut !</a:t>
            </a:r>
            <a:r>
              <a:rPr lang="fr-FR" dirty="0">
                <a:latin typeface="Poppins"/>
                <a:cs typeface="Poppi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963895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>
            <a:extLst>
              <a:ext uri="{FF2B5EF4-FFF2-40B4-BE49-F238E27FC236}">
                <a16:creationId xmlns:a16="http://schemas.microsoft.com/office/drawing/2014/main" id="{E4CFBE8D-8882-C30C-C407-C63D99713D4E}"/>
              </a:ext>
            </a:extLst>
          </p:cNvPr>
          <p:cNvSpPr txBox="1"/>
          <p:nvPr/>
        </p:nvSpPr>
        <p:spPr>
          <a:xfrm>
            <a:off x="2559615" y="214357"/>
            <a:ext cx="707276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b="1">
                <a:solidFill>
                  <a:srgbClr val="FE7BAB"/>
                </a:solidFill>
                <a:latin typeface="Poppins"/>
                <a:cs typeface="Poppins"/>
              </a:rPr>
              <a:t>QUELLE UTILITÉ ?</a:t>
            </a:r>
            <a:r>
              <a:rPr lang="fr-FR" sz="4800" b="1">
                <a:solidFill>
                  <a:srgbClr val="FE7BAB"/>
                </a:solidFill>
                <a:latin typeface="Poppins"/>
                <a:cs typeface="Poppins"/>
              </a:rPr>
              <a:t> </a:t>
            </a:r>
            <a:endParaRPr lang="fr-FR" sz="2000"/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154D4FA4-9BDF-F41E-3CA9-F5BBE6796BA1}"/>
              </a:ext>
            </a:extLst>
          </p:cNvPr>
          <p:cNvSpPr/>
          <p:nvPr/>
        </p:nvSpPr>
        <p:spPr>
          <a:xfrm>
            <a:off x="9464754" y="7521492"/>
            <a:ext cx="3321538" cy="3370384"/>
          </a:xfrm>
          <a:prstGeom prst="flowChartConnector">
            <a:avLst/>
          </a:prstGeom>
          <a:solidFill>
            <a:srgbClr val="F2E980"/>
          </a:solidFill>
          <a:ln>
            <a:solidFill>
              <a:srgbClr val="F2E9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14525217" y="9270186"/>
            <a:ext cx="3321538" cy="337038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8124631" y="2234332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12469796" y="-3935807"/>
            <a:ext cx="3321538" cy="337038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19048370" y="9465570"/>
            <a:ext cx="3321538" cy="337038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22389447" y="5909570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7ACA698-E56C-3A58-3C5E-A9640B69AA5B}"/>
              </a:ext>
            </a:extLst>
          </p:cNvPr>
          <p:cNvSpPr txBox="1"/>
          <p:nvPr/>
        </p:nvSpPr>
        <p:spPr>
          <a:xfrm>
            <a:off x="2385330" y="1959534"/>
            <a:ext cx="4817164" cy="301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b="1">
                <a:solidFill>
                  <a:srgbClr val="5C8AFF"/>
                </a:solidFill>
                <a:latin typeface="Poppins"/>
                <a:cs typeface="Poppins"/>
              </a:rPr>
              <a:t>FAIRE SON CV</a:t>
            </a: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 sz="3200" b="1">
              <a:latin typeface="Poppins"/>
              <a:cs typeface="Poppins"/>
            </a:endParaRPr>
          </a:p>
        </p:txBody>
      </p:sp>
      <p:pic>
        <p:nvPicPr>
          <p:cNvPr id="12" name="Image 11" descr="Une image contenant clipart, Graphique, dessin, dessin humoristique&#10;&#10;Description générée automatiquement">
            <a:extLst>
              <a:ext uri="{FF2B5EF4-FFF2-40B4-BE49-F238E27FC236}">
                <a16:creationId xmlns:a16="http://schemas.microsoft.com/office/drawing/2014/main" id="{823535C8-F254-6107-A1A9-A2819272B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135" y="7718121"/>
            <a:ext cx="2674307" cy="2695184"/>
          </a:xfrm>
          <a:prstGeom prst="rect">
            <a:avLst/>
          </a:prstGeom>
        </p:spPr>
      </p:pic>
      <p:pic>
        <p:nvPicPr>
          <p:cNvPr id="9" name="Image 8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FF558483-A114-2746-68E3-B4C167557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668" y="2780778"/>
            <a:ext cx="2204581" cy="2267211"/>
          </a:xfrm>
          <a:prstGeom prst="rect">
            <a:avLst/>
          </a:prstGeom>
        </p:spPr>
      </p:pic>
      <p:pic>
        <p:nvPicPr>
          <p:cNvPr id="15" name="Image 14" descr="Une image contenant clipart, Graphique, symbole, graphisme&#10;&#10;Description générée automatiquement">
            <a:extLst>
              <a:ext uri="{FF2B5EF4-FFF2-40B4-BE49-F238E27FC236}">
                <a16:creationId xmlns:a16="http://schemas.microsoft.com/office/drawing/2014/main" id="{1440EE0F-66FF-CB6D-FB1F-169594547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7429" y="10121552"/>
            <a:ext cx="2089759" cy="2058444"/>
          </a:xfrm>
          <a:prstGeom prst="rect">
            <a:avLst/>
          </a:prstGeom>
        </p:spPr>
      </p:pic>
      <p:pic>
        <p:nvPicPr>
          <p:cNvPr id="16" name="Image 15" descr="Une image contenant capture d’écran, Graphique, cercle, Police&#10;&#10;Description générée automatiquement">
            <a:extLst>
              <a:ext uri="{FF2B5EF4-FFF2-40B4-BE49-F238E27FC236}">
                <a16:creationId xmlns:a16="http://schemas.microsoft.com/office/drawing/2014/main" id="{7F7F9113-1E79-EC61-B648-627F9AB56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8121" y="6512490"/>
            <a:ext cx="2173266" cy="2173267"/>
          </a:xfrm>
          <a:prstGeom prst="rect">
            <a:avLst/>
          </a:prstGeom>
        </p:spPr>
      </p:pic>
      <p:pic>
        <p:nvPicPr>
          <p:cNvPr id="14" name="Image 13" descr="Une image contenant affiche, Graphique, graphisme, Police&#10;&#10;Description générée automatiquement">
            <a:extLst>
              <a:ext uri="{FF2B5EF4-FFF2-40B4-BE49-F238E27FC236}">
                <a16:creationId xmlns:a16="http://schemas.microsoft.com/office/drawing/2014/main" id="{50F2A15B-860A-2C55-6839-773E75E1E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0189" y="9732723"/>
            <a:ext cx="2319403" cy="2298525"/>
          </a:xfrm>
          <a:prstGeom prst="rect">
            <a:avLst/>
          </a:prstGeom>
        </p:spPr>
      </p:pic>
      <p:sp>
        <p:nvSpPr>
          <p:cNvPr id="18" name="Octogone 17">
            <a:extLst>
              <a:ext uri="{FF2B5EF4-FFF2-40B4-BE49-F238E27FC236}">
                <a16:creationId xmlns:a16="http://schemas.microsoft.com/office/drawing/2014/main" id="{9755404B-59AA-D852-E121-A9F61754284C}"/>
              </a:ext>
            </a:extLst>
          </p:cNvPr>
          <p:cNvSpPr/>
          <p:nvPr/>
        </p:nvSpPr>
        <p:spPr>
          <a:xfrm>
            <a:off x="-583489" y="4763538"/>
            <a:ext cx="3758184" cy="3630168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ctogone 19">
            <a:extLst>
              <a:ext uri="{FF2B5EF4-FFF2-40B4-BE49-F238E27FC236}">
                <a16:creationId xmlns:a16="http://schemas.microsoft.com/office/drawing/2014/main" id="{E89297E1-B348-B8FA-1B4C-E0533F73C3A4}"/>
              </a:ext>
            </a:extLst>
          </p:cNvPr>
          <p:cNvSpPr/>
          <p:nvPr/>
        </p:nvSpPr>
        <p:spPr>
          <a:xfrm>
            <a:off x="-227891" y="5077482"/>
            <a:ext cx="3035809" cy="300228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76E24FD-C40F-3638-B65E-3DAEEF0F8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1" y="5839603"/>
            <a:ext cx="2701229" cy="969823"/>
          </a:xfrm>
          <a:prstGeom prst="rect">
            <a:avLst/>
          </a:prstGeom>
        </p:spPr>
      </p:pic>
      <p:pic>
        <p:nvPicPr>
          <p:cNvPr id="24" name="Image 23" descr="Une image contenant symbole, Graphique, conception, typographie&#10;&#10;Description générée automatiquement">
            <a:extLst>
              <a:ext uri="{FF2B5EF4-FFF2-40B4-BE49-F238E27FC236}">
                <a16:creationId xmlns:a16="http://schemas.microsoft.com/office/drawing/2014/main" id="{35D4893E-7049-A395-6FC4-57F4BBFAE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46902" y="-3367414"/>
            <a:ext cx="2162828" cy="2225458"/>
          </a:xfrm>
          <a:prstGeom prst="rect">
            <a:avLst/>
          </a:prstGeom>
        </p:spPr>
      </p:pic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id="{802FA9F1-7E72-79AF-8213-A13E7E35BCE8}"/>
              </a:ext>
            </a:extLst>
          </p:cNvPr>
          <p:cNvSpPr/>
          <p:nvPr/>
        </p:nvSpPr>
        <p:spPr>
          <a:xfrm>
            <a:off x="25048016" y="1867919"/>
            <a:ext cx="3321538" cy="3370384"/>
          </a:xfrm>
          <a:prstGeom prst="flowChartConnector">
            <a:avLst/>
          </a:prstGeom>
          <a:solidFill>
            <a:srgbClr val="F55B5B"/>
          </a:solidFill>
          <a:ln>
            <a:solidFill>
              <a:srgbClr val="F55B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26" name="Image 25" descr="Une image contenant clipart, Graphique, dessin humoristique&#10;&#10;Description générée automatiquement">
            <a:extLst>
              <a:ext uri="{FF2B5EF4-FFF2-40B4-BE49-F238E27FC236}">
                <a16:creationId xmlns:a16="http://schemas.microsoft.com/office/drawing/2014/main" id="{76EA0C43-81F0-7FEF-24BC-5433B7B7BB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5477" y="2269298"/>
            <a:ext cx="2632554" cy="25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9021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6048924-1A01-7D75-A80E-DA9B3B270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675"/>
            <a:ext cx="12192000" cy="5768805"/>
          </a:xfrm>
          <a:prstGeom prst="rect">
            <a:avLst/>
          </a:prstGeom>
        </p:spPr>
      </p:pic>
      <p:sp>
        <p:nvSpPr>
          <p:cNvPr id="3" name="ZoneTexte 8">
            <a:extLst>
              <a:ext uri="{FF2B5EF4-FFF2-40B4-BE49-F238E27FC236}">
                <a16:creationId xmlns:a16="http://schemas.microsoft.com/office/drawing/2014/main" id="{112C2556-72BE-01C4-3CCD-6ED6F5258918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9FB611-A56C-442E-465B-48E9AF51DD30}"/>
              </a:ext>
            </a:extLst>
          </p:cNvPr>
          <p:cNvSpPr txBox="1"/>
          <p:nvPr/>
        </p:nvSpPr>
        <p:spPr>
          <a:xfrm>
            <a:off x="2837790" y="4328837"/>
            <a:ext cx="3258038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On peut également changer de section quand on le souhaite pour ajouter du contenu</a:t>
            </a:r>
          </a:p>
        </p:txBody>
      </p:sp>
    </p:spTree>
    <p:extLst>
      <p:ext uri="{BB962C8B-B14F-4D97-AF65-F5344CB8AC3E}">
        <p14:creationId xmlns:p14="http://schemas.microsoft.com/office/powerpoint/2010/main" val="5874695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8">
            <a:extLst>
              <a:ext uri="{FF2B5EF4-FFF2-40B4-BE49-F238E27FC236}">
                <a16:creationId xmlns:a16="http://schemas.microsoft.com/office/drawing/2014/main" id="{FD9E70DF-10E8-C15A-075B-6BAC36707032}"/>
              </a:ext>
            </a:extLst>
          </p:cNvPr>
          <p:cNvSpPr txBox="1"/>
          <p:nvPr/>
        </p:nvSpPr>
        <p:spPr>
          <a:xfrm>
            <a:off x="2122586" y="113505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>
                <a:solidFill>
                  <a:srgbClr val="FE7BAB"/>
                </a:solidFill>
                <a:latin typeface="Poppins"/>
                <a:cs typeface="Poppins"/>
              </a:rPr>
              <a:t>CRÉATION DU CV</a:t>
            </a:r>
            <a:endParaRPr lang="fr-FR" dirty="0"/>
          </a:p>
        </p:txBody>
      </p:sp>
      <p:pic>
        <p:nvPicPr>
          <p:cNvPr id="3" name="Image 2" descr="Une image contenant texte, capture d’écran, logiciel, Site web&#10;&#10;Description générée automatiquement">
            <a:extLst>
              <a:ext uri="{FF2B5EF4-FFF2-40B4-BE49-F238E27FC236}">
                <a16:creationId xmlns:a16="http://schemas.microsoft.com/office/drawing/2014/main" id="{92468FCC-430E-0B4E-6E82-E1098221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700"/>
            <a:ext cx="12192000" cy="57460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9C6984-53EC-A73B-A5B4-13D116845B00}"/>
              </a:ext>
            </a:extLst>
          </p:cNvPr>
          <p:cNvSpPr txBox="1"/>
          <p:nvPr/>
        </p:nvSpPr>
        <p:spPr>
          <a:xfrm>
            <a:off x="8784166" y="4339167"/>
            <a:ext cx="3132667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Quand on clique sur un élément, un menu s'ouvre au-dessus afin de le modifier</a:t>
            </a:r>
          </a:p>
        </p:txBody>
      </p:sp>
    </p:spTree>
    <p:extLst>
      <p:ext uri="{BB962C8B-B14F-4D97-AF65-F5344CB8AC3E}">
        <p14:creationId xmlns:p14="http://schemas.microsoft.com/office/powerpoint/2010/main" val="77400272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édia en ligne 4" title="Créer un CV gratuitement et professionnel sur Canva  + Modèles gratuits">
            <a:hlinkClick r:id="" action="ppaction://media"/>
            <a:extLst>
              <a:ext uri="{FF2B5EF4-FFF2-40B4-BE49-F238E27FC236}">
                <a16:creationId xmlns:a16="http://schemas.microsoft.com/office/drawing/2014/main" id="{8C608791-8560-4D14-B23E-CF0190D8C9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428" y="2242"/>
            <a:ext cx="12198442" cy="69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08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9DDCFE6B-9BED-C41A-427C-B21062439DD9}"/>
              </a:ext>
            </a:extLst>
          </p:cNvPr>
          <p:cNvSpPr txBox="1"/>
          <p:nvPr/>
        </p:nvSpPr>
        <p:spPr>
          <a:xfrm>
            <a:off x="891396" y="201282"/>
            <a:ext cx="1033732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>
                <a:solidFill>
                  <a:schemeClr val="bg1"/>
                </a:solidFill>
                <a:latin typeface="Poppins"/>
                <a:cs typeface="Poppins"/>
              </a:rPr>
              <a:t>MERCI POUR VOTRE ÉCOUTE ! </a:t>
            </a:r>
            <a:endParaRPr lang="fr-FR">
              <a:solidFill>
                <a:schemeClr val="bg1"/>
              </a:solidFill>
              <a:latin typeface="Aptos" panose="02110004020202020204"/>
              <a:cs typeface="Poppins"/>
            </a:endParaRPr>
          </a:p>
          <a:p>
            <a:pPr algn="ctr"/>
            <a:r>
              <a:rPr lang="fr-FR" sz="4800" b="1">
                <a:solidFill>
                  <a:schemeClr val="bg1"/>
                </a:solidFill>
                <a:latin typeface="Poppins"/>
                <a:cs typeface="Poppins"/>
              </a:rPr>
              <a:t>MAINTENANT PLACE À LA PRATIQUE !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13" name="Image 12" descr="Une image contenant clipart, Dessin animé, émoticône, illustration&#10;&#10;Description générée automatiquement">
            <a:extLst>
              <a:ext uri="{FF2B5EF4-FFF2-40B4-BE49-F238E27FC236}">
                <a16:creationId xmlns:a16="http://schemas.microsoft.com/office/drawing/2014/main" id="{2EA09826-B199-4CF8-67EB-75F3428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121" y="2676395"/>
            <a:ext cx="3613759" cy="36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65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21049190" y="-6491732"/>
            <a:ext cx="3321538" cy="337038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9251973" y="8935757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8085686" y="2097563"/>
            <a:ext cx="3321538" cy="337038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16731055" y="-6202403"/>
            <a:ext cx="3321538" cy="337038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12180735" y="-4299142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9" name="Image 8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FF558483-A114-2746-68E3-B4C16755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010" y="9482203"/>
            <a:ext cx="2204581" cy="2267211"/>
          </a:xfrm>
          <a:prstGeom prst="rect">
            <a:avLst/>
          </a:prstGeom>
        </p:spPr>
      </p:pic>
      <p:pic>
        <p:nvPicPr>
          <p:cNvPr id="15" name="Image 14" descr="Une image contenant clipart, Graphique, symbole, graphisme&#10;&#10;Description générée automatiquement">
            <a:extLst>
              <a:ext uri="{FF2B5EF4-FFF2-40B4-BE49-F238E27FC236}">
                <a16:creationId xmlns:a16="http://schemas.microsoft.com/office/drawing/2014/main" id="{1440EE0F-66FF-CB6D-FB1F-16959454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114" y="-5546421"/>
            <a:ext cx="2089759" cy="2058444"/>
          </a:xfrm>
          <a:prstGeom prst="rect">
            <a:avLst/>
          </a:prstGeom>
        </p:spPr>
      </p:pic>
      <p:pic>
        <p:nvPicPr>
          <p:cNvPr id="16" name="Image 15" descr="Une image contenant capture d’écran, Graphique, cercle, Police&#10;&#10;Description générée automatiquement">
            <a:extLst>
              <a:ext uri="{FF2B5EF4-FFF2-40B4-BE49-F238E27FC236}">
                <a16:creationId xmlns:a16="http://schemas.microsoft.com/office/drawing/2014/main" id="{7F7F9113-1E79-EC61-B648-627F9AB56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9409" y="-3696222"/>
            <a:ext cx="2173266" cy="2173267"/>
          </a:xfrm>
          <a:prstGeom prst="rect">
            <a:avLst/>
          </a:prstGeom>
        </p:spPr>
      </p:pic>
      <p:pic>
        <p:nvPicPr>
          <p:cNvPr id="14" name="Image 13" descr="Une image contenant affiche, Graphique, graphisme, Police&#10;&#10;Description générée automatiquement">
            <a:extLst>
              <a:ext uri="{FF2B5EF4-FFF2-40B4-BE49-F238E27FC236}">
                <a16:creationId xmlns:a16="http://schemas.microsoft.com/office/drawing/2014/main" id="{50F2A15B-860A-2C55-6839-773E75E1E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4162" y="-6029195"/>
            <a:ext cx="2319403" cy="2298525"/>
          </a:xfrm>
          <a:prstGeom prst="rect">
            <a:avLst/>
          </a:prstGeom>
        </p:spPr>
      </p:pic>
      <p:sp>
        <p:nvSpPr>
          <p:cNvPr id="18" name="Octogone 17">
            <a:extLst>
              <a:ext uri="{FF2B5EF4-FFF2-40B4-BE49-F238E27FC236}">
                <a16:creationId xmlns:a16="http://schemas.microsoft.com/office/drawing/2014/main" id="{9755404B-59AA-D852-E121-A9F61754284C}"/>
              </a:ext>
            </a:extLst>
          </p:cNvPr>
          <p:cNvSpPr/>
          <p:nvPr/>
        </p:nvSpPr>
        <p:spPr>
          <a:xfrm>
            <a:off x="-583489" y="4763538"/>
            <a:ext cx="3758184" cy="3630168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ctogone 19">
            <a:extLst>
              <a:ext uri="{FF2B5EF4-FFF2-40B4-BE49-F238E27FC236}">
                <a16:creationId xmlns:a16="http://schemas.microsoft.com/office/drawing/2014/main" id="{E89297E1-B348-B8FA-1B4C-E0533F73C3A4}"/>
              </a:ext>
            </a:extLst>
          </p:cNvPr>
          <p:cNvSpPr/>
          <p:nvPr/>
        </p:nvSpPr>
        <p:spPr>
          <a:xfrm>
            <a:off x="-227891" y="5077482"/>
            <a:ext cx="3035809" cy="300228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76E24FD-C40F-3638-B65E-3DAEEF0F8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1" y="5839603"/>
            <a:ext cx="2701229" cy="969823"/>
          </a:xfrm>
          <a:prstGeom prst="rect">
            <a:avLst/>
          </a:prstGeom>
        </p:spPr>
      </p:pic>
      <p:sp>
        <p:nvSpPr>
          <p:cNvPr id="17" name="ZoneTexte 8">
            <a:extLst>
              <a:ext uri="{FF2B5EF4-FFF2-40B4-BE49-F238E27FC236}">
                <a16:creationId xmlns:a16="http://schemas.microsoft.com/office/drawing/2014/main" id="{88A538BC-79EC-1300-2187-055809B1D738}"/>
              </a:ext>
            </a:extLst>
          </p:cNvPr>
          <p:cNvSpPr txBox="1"/>
          <p:nvPr/>
        </p:nvSpPr>
        <p:spPr>
          <a:xfrm>
            <a:off x="2559615" y="214357"/>
            <a:ext cx="707276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b="1">
                <a:solidFill>
                  <a:srgbClr val="FE7BAB"/>
                </a:solidFill>
                <a:latin typeface="Poppins"/>
                <a:cs typeface="Poppins"/>
              </a:rPr>
              <a:t>QUELLE UTILITÉ ?</a:t>
            </a:r>
            <a:r>
              <a:rPr lang="fr-FR" sz="4800" b="1">
                <a:solidFill>
                  <a:srgbClr val="FE7BAB"/>
                </a:solidFill>
                <a:latin typeface="Poppins"/>
                <a:cs typeface="Poppins"/>
              </a:rPr>
              <a:t> </a:t>
            </a:r>
            <a:endParaRPr lang="fr-FR" sz="20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9936F5C-99FE-045F-471D-0397391666E7}"/>
              </a:ext>
            </a:extLst>
          </p:cNvPr>
          <p:cNvSpPr txBox="1"/>
          <p:nvPr/>
        </p:nvSpPr>
        <p:spPr>
          <a:xfrm>
            <a:off x="2385330" y="1959534"/>
            <a:ext cx="5579164" cy="384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b="1">
                <a:solidFill>
                  <a:srgbClr val="5C8AFF"/>
                </a:solidFill>
                <a:latin typeface="Poppins"/>
                <a:cs typeface="Poppins"/>
              </a:rPr>
              <a:t>FAIRE DU MONTAGE VIDÉO</a:t>
            </a:r>
            <a:endParaRPr lang="fr-FR"/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 sz="3200" b="1">
              <a:latin typeface="Poppins"/>
              <a:cs typeface="Poppins"/>
            </a:endParaRPr>
          </a:p>
        </p:txBody>
      </p:sp>
      <p:pic>
        <p:nvPicPr>
          <p:cNvPr id="23" name="Image 22" descr="Une image contenant symbole, Graphique, conception, typographie&#10;&#10;Description générée automatiquement">
            <a:extLst>
              <a:ext uri="{FF2B5EF4-FFF2-40B4-BE49-F238E27FC236}">
                <a16:creationId xmlns:a16="http://schemas.microsoft.com/office/drawing/2014/main" id="{5AFC0770-E5EF-277D-CD48-B37B3BF85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792" y="2665956"/>
            <a:ext cx="2162828" cy="2225458"/>
          </a:xfrm>
          <a:prstGeom prst="rect">
            <a:avLst/>
          </a:prstGeom>
        </p:spPr>
      </p:pic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id="{942BDB14-CA5F-16BE-D514-EEDD6DA3FBCD}"/>
              </a:ext>
            </a:extLst>
          </p:cNvPr>
          <p:cNvSpPr/>
          <p:nvPr/>
        </p:nvSpPr>
        <p:spPr>
          <a:xfrm>
            <a:off x="25048016" y="1867919"/>
            <a:ext cx="3321538" cy="3370384"/>
          </a:xfrm>
          <a:prstGeom prst="flowChartConnector">
            <a:avLst/>
          </a:prstGeom>
          <a:solidFill>
            <a:srgbClr val="F55B5B"/>
          </a:solidFill>
          <a:ln>
            <a:solidFill>
              <a:srgbClr val="F55B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27" name="Image 26" descr="Une image contenant clipart, Graphique, dessin humoristique&#10;&#10;Description générée automatiquement">
            <a:extLst>
              <a:ext uri="{FF2B5EF4-FFF2-40B4-BE49-F238E27FC236}">
                <a16:creationId xmlns:a16="http://schemas.microsoft.com/office/drawing/2014/main" id="{CEAE64A7-1DF6-6A86-44F3-9C78578AF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5477" y="2269298"/>
            <a:ext cx="2632554" cy="25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23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11275676" y="-5039328"/>
            <a:ext cx="3321538" cy="337038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14024845" y="11782751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9341501" y="8509926"/>
            <a:ext cx="3321538" cy="337038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16592144" y="-7765212"/>
            <a:ext cx="3321538" cy="337038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8057584" y="2214392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9" name="Image 8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FF558483-A114-2746-68E3-B4C16755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3882" y="12319428"/>
            <a:ext cx="2204581" cy="2267211"/>
          </a:xfrm>
          <a:prstGeom prst="rect">
            <a:avLst/>
          </a:prstGeom>
        </p:spPr>
      </p:pic>
      <p:pic>
        <p:nvPicPr>
          <p:cNvPr id="15" name="Image 14" descr="Une image contenant clipart, Graphique, symbole, graphisme&#10;&#10;Description générée automatiquement">
            <a:extLst>
              <a:ext uri="{FF2B5EF4-FFF2-40B4-BE49-F238E27FC236}">
                <a16:creationId xmlns:a16="http://schemas.microsoft.com/office/drawing/2014/main" id="{1440EE0F-66FF-CB6D-FB1F-16959454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203" y="-7099460"/>
            <a:ext cx="2089759" cy="2058444"/>
          </a:xfrm>
          <a:prstGeom prst="rect">
            <a:avLst/>
          </a:prstGeom>
        </p:spPr>
      </p:pic>
      <p:pic>
        <p:nvPicPr>
          <p:cNvPr id="16" name="Image 15" descr="Une image contenant capture d’écran, Graphique, cercle, Police&#10;&#10;Description générée automatiquement">
            <a:extLst>
              <a:ext uri="{FF2B5EF4-FFF2-40B4-BE49-F238E27FC236}">
                <a16:creationId xmlns:a16="http://schemas.microsoft.com/office/drawing/2014/main" id="{7F7F9113-1E79-EC61-B648-627F9AB56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258" y="2817312"/>
            <a:ext cx="2173266" cy="2173267"/>
          </a:xfrm>
          <a:prstGeom prst="rect">
            <a:avLst/>
          </a:prstGeom>
        </p:spPr>
      </p:pic>
      <p:pic>
        <p:nvPicPr>
          <p:cNvPr id="14" name="Image 13" descr="Une image contenant affiche, Graphique, graphisme, Police&#10;&#10;Description générée automatiquement">
            <a:extLst>
              <a:ext uri="{FF2B5EF4-FFF2-40B4-BE49-F238E27FC236}">
                <a16:creationId xmlns:a16="http://schemas.microsoft.com/office/drawing/2014/main" id="{50F2A15B-860A-2C55-6839-773E75E1E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0648" y="-4576791"/>
            <a:ext cx="2319403" cy="2298525"/>
          </a:xfrm>
          <a:prstGeom prst="rect">
            <a:avLst/>
          </a:prstGeom>
        </p:spPr>
      </p:pic>
      <p:sp>
        <p:nvSpPr>
          <p:cNvPr id="18" name="Octogone 17">
            <a:extLst>
              <a:ext uri="{FF2B5EF4-FFF2-40B4-BE49-F238E27FC236}">
                <a16:creationId xmlns:a16="http://schemas.microsoft.com/office/drawing/2014/main" id="{9755404B-59AA-D852-E121-A9F61754284C}"/>
              </a:ext>
            </a:extLst>
          </p:cNvPr>
          <p:cNvSpPr/>
          <p:nvPr/>
        </p:nvSpPr>
        <p:spPr>
          <a:xfrm>
            <a:off x="-583489" y="4763538"/>
            <a:ext cx="3758184" cy="3630168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ctogone 19">
            <a:extLst>
              <a:ext uri="{FF2B5EF4-FFF2-40B4-BE49-F238E27FC236}">
                <a16:creationId xmlns:a16="http://schemas.microsoft.com/office/drawing/2014/main" id="{E89297E1-B348-B8FA-1B4C-E0533F73C3A4}"/>
              </a:ext>
            </a:extLst>
          </p:cNvPr>
          <p:cNvSpPr/>
          <p:nvPr/>
        </p:nvSpPr>
        <p:spPr>
          <a:xfrm>
            <a:off x="-227891" y="5077482"/>
            <a:ext cx="3035809" cy="300228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76E24FD-C40F-3638-B65E-3DAEEF0F8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1" y="5839603"/>
            <a:ext cx="2701229" cy="969823"/>
          </a:xfrm>
          <a:prstGeom prst="rect">
            <a:avLst/>
          </a:prstGeom>
        </p:spPr>
      </p:pic>
      <p:sp>
        <p:nvSpPr>
          <p:cNvPr id="17" name="ZoneTexte 8">
            <a:extLst>
              <a:ext uri="{FF2B5EF4-FFF2-40B4-BE49-F238E27FC236}">
                <a16:creationId xmlns:a16="http://schemas.microsoft.com/office/drawing/2014/main" id="{6B106317-6080-7161-712F-F0A2C4476E99}"/>
              </a:ext>
            </a:extLst>
          </p:cNvPr>
          <p:cNvSpPr txBox="1"/>
          <p:nvPr/>
        </p:nvSpPr>
        <p:spPr>
          <a:xfrm>
            <a:off x="2559615" y="214357"/>
            <a:ext cx="707276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b="1">
                <a:solidFill>
                  <a:srgbClr val="FE7BAB"/>
                </a:solidFill>
                <a:latin typeface="Poppins"/>
                <a:cs typeface="Poppins"/>
              </a:rPr>
              <a:t>QUELLE UTILITÉ ?</a:t>
            </a:r>
            <a:r>
              <a:rPr lang="fr-FR" sz="4800" b="1">
                <a:solidFill>
                  <a:srgbClr val="FE7BAB"/>
                </a:solidFill>
                <a:latin typeface="Poppins"/>
                <a:cs typeface="Poppins"/>
              </a:rPr>
              <a:t> </a:t>
            </a:r>
            <a:endParaRPr lang="fr-FR" sz="20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7575B9B-3F77-852C-5087-50505E754E3C}"/>
              </a:ext>
            </a:extLst>
          </p:cNvPr>
          <p:cNvSpPr txBox="1"/>
          <p:nvPr/>
        </p:nvSpPr>
        <p:spPr>
          <a:xfrm>
            <a:off x="2385330" y="1959534"/>
            <a:ext cx="4817164" cy="301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b="1">
                <a:solidFill>
                  <a:srgbClr val="5C8AFF"/>
                </a:solidFill>
                <a:latin typeface="Poppins"/>
                <a:cs typeface="Poppins"/>
              </a:rPr>
              <a:t>CRÉER UN LOGO</a:t>
            </a:r>
            <a:endParaRPr lang="fr-FR"/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 sz="3200" b="1">
              <a:latin typeface="Poppins"/>
              <a:cs typeface="Poppins"/>
            </a:endParaRPr>
          </a:p>
        </p:txBody>
      </p:sp>
      <p:pic>
        <p:nvPicPr>
          <p:cNvPr id="24" name="Image 23" descr="Une image contenant symbole, Graphique, conception, typographie&#10;&#10;Description générée automatiquement">
            <a:extLst>
              <a:ext uri="{FF2B5EF4-FFF2-40B4-BE49-F238E27FC236}">
                <a16:creationId xmlns:a16="http://schemas.microsoft.com/office/drawing/2014/main" id="{40801458-D08D-2D09-7129-54BC8ABE9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8607" y="9078319"/>
            <a:ext cx="2162828" cy="2225458"/>
          </a:xfrm>
          <a:prstGeom prst="rect">
            <a:avLst/>
          </a:prstGeom>
        </p:spPr>
      </p:pic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0AE4540E-1EE1-DD7E-A7CD-2B19171CDCF3}"/>
              </a:ext>
            </a:extLst>
          </p:cNvPr>
          <p:cNvSpPr/>
          <p:nvPr/>
        </p:nvSpPr>
        <p:spPr>
          <a:xfrm>
            <a:off x="25048016" y="1867919"/>
            <a:ext cx="3321538" cy="3370384"/>
          </a:xfrm>
          <a:prstGeom prst="flowChartConnector">
            <a:avLst/>
          </a:prstGeom>
          <a:solidFill>
            <a:srgbClr val="F55B5B"/>
          </a:solidFill>
          <a:ln>
            <a:solidFill>
              <a:srgbClr val="F55B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28" name="Image 27" descr="Une image contenant clipart, Graphique, dessin humoristique&#10;&#10;Description générée automatiquement">
            <a:extLst>
              <a:ext uri="{FF2B5EF4-FFF2-40B4-BE49-F238E27FC236}">
                <a16:creationId xmlns:a16="http://schemas.microsoft.com/office/drawing/2014/main" id="{AC02201B-FEDF-0EB9-E9FA-7D98E5081C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5477" y="2269298"/>
            <a:ext cx="2632554" cy="25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30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7844669" y="2568762"/>
            <a:ext cx="3321538" cy="337038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11715846" y="12209012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17636015" y="12529062"/>
            <a:ext cx="3321538" cy="337038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12127740" y="-4490513"/>
            <a:ext cx="3321538" cy="337038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8057123" y="8938894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9" name="Image 8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FF558483-A114-2746-68E3-B4C16755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883" y="12755458"/>
            <a:ext cx="2204581" cy="2267211"/>
          </a:xfrm>
          <a:prstGeom prst="rect">
            <a:avLst/>
          </a:prstGeom>
        </p:spPr>
      </p:pic>
      <p:pic>
        <p:nvPicPr>
          <p:cNvPr id="15" name="Image 14" descr="Une image contenant clipart, Graphique, symbole, graphisme&#10;&#10;Description générée automatiquement">
            <a:extLst>
              <a:ext uri="{FF2B5EF4-FFF2-40B4-BE49-F238E27FC236}">
                <a16:creationId xmlns:a16="http://schemas.microsoft.com/office/drawing/2014/main" id="{1440EE0F-66FF-CB6D-FB1F-16959454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799" y="-3834531"/>
            <a:ext cx="2089759" cy="2058444"/>
          </a:xfrm>
          <a:prstGeom prst="rect">
            <a:avLst/>
          </a:prstGeom>
        </p:spPr>
      </p:pic>
      <p:pic>
        <p:nvPicPr>
          <p:cNvPr id="16" name="Image 15" descr="Une image contenant capture d’écran, Graphique, cercle, Police&#10;&#10;Description générée automatiquement">
            <a:extLst>
              <a:ext uri="{FF2B5EF4-FFF2-40B4-BE49-F238E27FC236}">
                <a16:creationId xmlns:a16="http://schemas.microsoft.com/office/drawing/2014/main" id="{7F7F9113-1E79-EC61-B648-627F9AB56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797" y="9541814"/>
            <a:ext cx="2173266" cy="2173267"/>
          </a:xfrm>
          <a:prstGeom prst="rect">
            <a:avLst/>
          </a:prstGeom>
        </p:spPr>
      </p:pic>
      <p:pic>
        <p:nvPicPr>
          <p:cNvPr id="13" name="Image 12" descr="Une image contenant Caractère coloré, Panneau de signalisation&#10;&#10;Description générée automatiquement">
            <a:extLst>
              <a:ext uri="{FF2B5EF4-FFF2-40B4-BE49-F238E27FC236}">
                <a16:creationId xmlns:a16="http://schemas.microsoft.com/office/drawing/2014/main" id="{27E05E70-4F22-F3BB-194F-C000AF376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5312" y="13034825"/>
            <a:ext cx="2058444" cy="2110635"/>
          </a:xfrm>
          <a:prstGeom prst="rect">
            <a:avLst/>
          </a:prstGeom>
        </p:spPr>
      </p:pic>
      <p:pic>
        <p:nvPicPr>
          <p:cNvPr id="14" name="Image 13" descr="Une image contenant affiche, Graphique, graphisme, Police&#10;&#10;Description générée automatiquement">
            <a:extLst>
              <a:ext uri="{FF2B5EF4-FFF2-40B4-BE49-F238E27FC236}">
                <a16:creationId xmlns:a16="http://schemas.microsoft.com/office/drawing/2014/main" id="{50F2A15B-860A-2C55-6839-773E75E1E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9642" y="3031298"/>
            <a:ext cx="2319403" cy="2298525"/>
          </a:xfrm>
          <a:prstGeom prst="rect">
            <a:avLst/>
          </a:prstGeom>
        </p:spPr>
      </p:pic>
      <p:sp>
        <p:nvSpPr>
          <p:cNvPr id="18" name="Octogone 17">
            <a:extLst>
              <a:ext uri="{FF2B5EF4-FFF2-40B4-BE49-F238E27FC236}">
                <a16:creationId xmlns:a16="http://schemas.microsoft.com/office/drawing/2014/main" id="{9755404B-59AA-D852-E121-A9F61754284C}"/>
              </a:ext>
            </a:extLst>
          </p:cNvPr>
          <p:cNvSpPr/>
          <p:nvPr/>
        </p:nvSpPr>
        <p:spPr>
          <a:xfrm>
            <a:off x="-583489" y="4763538"/>
            <a:ext cx="3758184" cy="3630168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ctogone 19">
            <a:extLst>
              <a:ext uri="{FF2B5EF4-FFF2-40B4-BE49-F238E27FC236}">
                <a16:creationId xmlns:a16="http://schemas.microsoft.com/office/drawing/2014/main" id="{E89297E1-B348-B8FA-1B4C-E0533F73C3A4}"/>
              </a:ext>
            </a:extLst>
          </p:cNvPr>
          <p:cNvSpPr/>
          <p:nvPr/>
        </p:nvSpPr>
        <p:spPr>
          <a:xfrm>
            <a:off x="-227891" y="5077482"/>
            <a:ext cx="3035809" cy="300228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76E24FD-C40F-3638-B65E-3DAEEF0F8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1" y="5839603"/>
            <a:ext cx="2701229" cy="969823"/>
          </a:xfrm>
          <a:prstGeom prst="rect">
            <a:avLst/>
          </a:prstGeom>
        </p:spPr>
      </p:pic>
      <p:sp>
        <p:nvSpPr>
          <p:cNvPr id="17" name="ZoneTexte 8">
            <a:extLst>
              <a:ext uri="{FF2B5EF4-FFF2-40B4-BE49-F238E27FC236}">
                <a16:creationId xmlns:a16="http://schemas.microsoft.com/office/drawing/2014/main" id="{0D8AF8A1-5078-0D6A-83C1-2E1C78932CB5}"/>
              </a:ext>
            </a:extLst>
          </p:cNvPr>
          <p:cNvSpPr txBox="1"/>
          <p:nvPr/>
        </p:nvSpPr>
        <p:spPr>
          <a:xfrm>
            <a:off x="2559615" y="214357"/>
            <a:ext cx="707276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b="1">
                <a:solidFill>
                  <a:srgbClr val="FE7BAB"/>
                </a:solidFill>
                <a:latin typeface="Poppins"/>
                <a:cs typeface="Poppins"/>
              </a:rPr>
              <a:t>QUELLE UTILITÉ ?</a:t>
            </a:r>
            <a:r>
              <a:rPr lang="fr-FR" sz="4800" b="1">
                <a:solidFill>
                  <a:srgbClr val="FE7BAB"/>
                </a:solidFill>
                <a:latin typeface="Poppins"/>
                <a:cs typeface="Poppins"/>
              </a:rPr>
              <a:t> </a:t>
            </a:r>
            <a:endParaRPr lang="fr-FR" sz="20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6B732AE-E590-CF64-65BA-E87AADB89F14}"/>
              </a:ext>
            </a:extLst>
          </p:cNvPr>
          <p:cNvSpPr txBox="1"/>
          <p:nvPr/>
        </p:nvSpPr>
        <p:spPr>
          <a:xfrm>
            <a:off x="2385330" y="1959534"/>
            <a:ext cx="4817164" cy="301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b="1">
                <a:solidFill>
                  <a:srgbClr val="5C8AFF"/>
                </a:solidFill>
                <a:latin typeface="Poppins"/>
                <a:cs typeface="Poppins"/>
              </a:rPr>
              <a:t>CRÉER DES FLYERS</a:t>
            </a:r>
            <a:endParaRPr lang="fr-FR"/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 sz="3200" b="1">
              <a:latin typeface="Poppins"/>
              <a:cs typeface="Poppins"/>
            </a:endParaRPr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EA681431-6033-3D3A-ED5F-54FC2F706F05}"/>
              </a:ext>
            </a:extLst>
          </p:cNvPr>
          <p:cNvSpPr/>
          <p:nvPr/>
        </p:nvSpPr>
        <p:spPr>
          <a:xfrm>
            <a:off x="16457249" y="-6754163"/>
            <a:ext cx="3321538" cy="3370384"/>
          </a:xfrm>
          <a:prstGeom prst="flowChartConnector">
            <a:avLst/>
          </a:prstGeom>
          <a:solidFill>
            <a:srgbClr val="F55B5B"/>
          </a:solidFill>
          <a:ln>
            <a:solidFill>
              <a:srgbClr val="F55B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26" name="Image 25" descr="Une image contenant clipart, Graphique, dessin humoristique&#10;&#10;Description générée automatiquement">
            <a:extLst>
              <a:ext uri="{FF2B5EF4-FFF2-40B4-BE49-F238E27FC236}">
                <a16:creationId xmlns:a16="http://schemas.microsoft.com/office/drawing/2014/main" id="{589EC5DF-2DFB-8B30-405F-2AA3C6F817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04710" y="-6352784"/>
            <a:ext cx="2632554" cy="25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00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154D4FA4-9BDF-F41E-3CA9-F5BBE6796BA1}"/>
              </a:ext>
            </a:extLst>
          </p:cNvPr>
          <p:cNvSpPr/>
          <p:nvPr/>
        </p:nvSpPr>
        <p:spPr>
          <a:xfrm>
            <a:off x="14402096" y="10141519"/>
            <a:ext cx="3321538" cy="3370384"/>
          </a:xfrm>
          <a:prstGeom prst="flowChartConnector">
            <a:avLst/>
          </a:prstGeom>
          <a:solidFill>
            <a:srgbClr val="F2E980"/>
          </a:solidFill>
          <a:ln>
            <a:solidFill>
              <a:srgbClr val="F2E9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9734012" y="8602131"/>
            <a:ext cx="3321538" cy="337038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26141234" y="2568359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22532371" y="6064138"/>
            <a:ext cx="3321538" cy="337038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8067219" y="2691077"/>
            <a:ext cx="3321538" cy="337038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19070050" y="9448173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2" name="Image 11" descr="Une image contenant clipart, Graphique, dessin, dessin humoristique&#10;&#10;Description générée automatiquement">
            <a:extLst>
              <a:ext uri="{FF2B5EF4-FFF2-40B4-BE49-F238E27FC236}">
                <a16:creationId xmlns:a16="http://schemas.microsoft.com/office/drawing/2014/main" id="{823535C8-F254-6107-A1A9-A2819272B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477" y="10338148"/>
            <a:ext cx="2674307" cy="2695184"/>
          </a:xfrm>
          <a:prstGeom prst="rect">
            <a:avLst/>
          </a:prstGeom>
        </p:spPr>
      </p:pic>
      <p:pic>
        <p:nvPicPr>
          <p:cNvPr id="9" name="Image 8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FF558483-A114-2746-68E3-B4C167557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0271" y="3114805"/>
            <a:ext cx="2204581" cy="2267211"/>
          </a:xfrm>
          <a:prstGeom prst="rect">
            <a:avLst/>
          </a:prstGeom>
        </p:spPr>
      </p:pic>
      <p:pic>
        <p:nvPicPr>
          <p:cNvPr id="15" name="Image 14" descr="Une image contenant clipart, Graphique, symbole, graphisme&#10;&#10;Description générée automatiquement">
            <a:extLst>
              <a:ext uri="{FF2B5EF4-FFF2-40B4-BE49-F238E27FC236}">
                <a16:creationId xmlns:a16="http://schemas.microsoft.com/office/drawing/2014/main" id="{1440EE0F-66FF-CB6D-FB1F-169594547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278" y="3347059"/>
            <a:ext cx="2089759" cy="2058444"/>
          </a:xfrm>
          <a:prstGeom prst="rect">
            <a:avLst/>
          </a:prstGeom>
        </p:spPr>
      </p:pic>
      <p:pic>
        <p:nvPicPr>
          <p:cNvPr id="16" name="Image 15" descr="Une image contenant capture d’écran, Graphique, cercle, Police&#10;&#10;Description générée automatiquement">
            <a:extLst>
              <a:ext uri="{FF2B5EF4-FFF2-40B4-BE49-F238E27FC236}">
                <a16:creationId xmlns:a16="http://schemas.microsoft.com/office/drawing/2014/main" id="{7F7F9113-1E79-EC61-B648-627F9AB56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8724" y="10051093"/>
            <a:ext cx="2173266" cy="2173267"/>
          </a:xfrm>
          <a:prstGeom prst="rect">
            <a:avLst/>
          </a:prstGeom>
        </p:spPr>
      </p:pic>
      <p:pic>
        <p:nvPicPr>
          <p:cNvPr id="13" name="Image 12" descr="Une image contenant Caractère coloré, Panneau de signalisation&#10;&#10;Description générée automatiquement">
            <a:extLst>
              <a:ext uri="{FF2B5EF4-FFF2-40B4-BE49-F238E27FC236}">
                <a16:creationId xmlns:a16="http://schemas.microsoft.com/office/drawing/2014/main" id="{27E05E70-4F22-F3BB-194F-C000AF376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1668" y="6569901"/>
            <a:ext cx="2058444" cy="2110635"/>
          </a:xfrm>
          <a:prstGeom prst="rect">
            <a:avLst/>
          </a:prstGeom>
        </p:spPr>
      </p:pic>
      <p:pic>
        <p:nvPicPr>
          <p:cNvPr id="14" name="Image 13" descr="Une image contenant affiche, Graphique, graphisme, Police&#10;&#10;Description générée automatiquement">
            <a:extLst>
              <a:ext uri="{FF2B5EF4-FFF2-40B4-BE49-F238E27FC236}">
                <a16:creationId xmlns:a16="http://schemas.microsoft.com/office/drawing/2014/main" id="{50F2A15B-860A-2C55-6839-773E75E1E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8984" y="9064668"/>
            <a:ext cx="2319403" cy="2298525"/>
          </a:xfrm>
          <a:prstGeom prst="rect">
            <a:avLst/>
          </a:prstGeom>
        </p:spPr>
      </p:pic>
      <p:sp>
        <p:nvSpPr>
          <p:cNvPr id="18" name="Octogone 17">
            <a:extLst>
              <a:ext uri="{FF2B5EF4-FFF2-40B4-BE49-F238E27FC236}">
                <a16:creationId xmlns:a16="http://schemas.microsoft.com/office/drawing/2014/main" id="{9755404B-59AA-D852-E121-A9F61754284C}"/>
              </a:ext>
            </a:extLst>
          </p:cNvPr>
          <p:cNvSpPr/>
          <p:nvPr/>
        </p:nvSpPr>
        <p:spPr>
          <a:xfrm>
            <a:off x="-583489" y="4763538"/>
            <a:ext cx="3758184" cy="3630168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ctogone 19">
            <a:extLst>
              <a:ext uri="{FF2B5EF4-FFF2-40B4-BE49-F238E27FC236}">
                <a16:creationId xmlns:a16="http://schemas.microsoft.com/office/drawing/2014/main" id="{E89297E1-B348-B8FA-1B4C-E0533F73C3A4}"/>
              </a:ext>
            </a:extLst>
          </p:cNvPr>
          <p:cNvSpPr/>
          <p:nvPr/>
        </p:nvSpPr>
        <p:spPr>
          <a:xfrm>
            <a:off x="-227891" y="5077482"/>
            <a:ext cx="3035809" cy="300228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76E24FD-C40F-3638-B65E-3DAEEF0F8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1" y="5839603"/>
            <a:ext cx="2701229" cy="969823"/>
          </a:xfrm>
          <a:prstGeom prst="rect">
            <a:avLst/>
          </a:prstGeom>
        </p:spPr>
      </p:pic>
      <p:sp>
        <p:nvSpPr>
          <p:cNvPr id="17" name="ZoneTexte 8">
            <a:extLst>
              <a:ext uri="{FF2B5EF4-FFF2-40B4-BE49-F238E27FC236}">
                <a16:creationId xmlns:a16="http://schemas.microsoft.com/office/drawing/2014/main" id="{BB2C308D-3A9C-8400-CF3E-CD07696F937E}"/>
              </a:ext>
            </a:extLst>
          </p:cNvPr>
          <p:cNvSpPr txBox="1"/>
          <p:nvPr/>
        </p:nvSpPr>
        <p:spPr>
          <a:xfrm>
            <a:off x="2559615" y="214357"/>
            <a:ext cx="707276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b="1">
                <a:solidFill>
                  <a:srgbClr val="FE7BAB"/>
                </a:solidFill>
                <a:latin typeface="Poppins"/>
                <a:cs typeface="Poppins"/>
              </a:rPr>
              <a:t>QUELLE UTILITÉ ?</a:t>
            </a:r>
            <a:r>
              <a:rPr lang="fr-FR" sz="4800" b="1">
                <a:solidFill>
                  <a:srgbClr val="FE7BAB"/>
                </a:solidFill>
                <a:latin typeface="Poppins"/>
                <a:cs typeface="Poppins"/>
              </a:rPr>
              <a:t> </a:t>
            </a:r>
            <a:endParaRPr lang="fr-FR" sz="20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2D66CA-B046-86AA-5B9E-E7D30494933D}"/>
              </a:ext>
            </a:extLst>
          </p:cNvPr>
          <p:cNvSpPr txBox="1"/>
          <p:nvPr/>
        </p:nvSpPr>
        <p:spPr>
          <a:xfrm>
            <a:off x="2385330" y="1959534"/>
            <a:ext cx="5787931" cy="384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b="1">
                <a:solidFill>
                  <a:srgbClr val="5C8AFF"/>
                </a:solidFill>
                <a:latin typeface="Poppins"/>
                <a:cs typeface="Poppins"/>
              </a:rPr>
              <a:t>CRÉER DU CONTENU POUR LES RÉSEAUX</a:t>
            </a:r>
            <a:endParaRPr lang="fr-FR"/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 sz="3200" b="1">
              <a:latin typeface="Poppins"/>
              <a:cs typeface="Poppins"/>
            </a:endParaRPr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9570ADC4-D960-BBC6-4A22-98BB8092B930}"/>
              </a:ext>
            </a:extLst>
          </p:cNvPr>
          <p:cNvSpPr/>
          <p:nvPr/>
        </p:nvSpPr>
        <p:spPr>
          <a:xfrm>
            <a:off x="12000071" y="-4196766"/>
            <a:ext cx="3321538" cy="3370384"/>
          </a:xfrm>
          <a:prstGeom prst="flowChartConnector">
            <a:avLst/>
          </a:prstGeom>
          <a:solidFill>
            <a:srgbClr val="F55B5B"/>
          </a:solidFill>
          <a:ln>
            <a:solidFill>
              <a:srgbClr val="F55B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26" name="Image 25" descr="Une image contenant clipart, Graphique, dessin humoristique&#10;&#10;Description générée automatiquement">
            <a:extLst>
              <a:ext uri="{FF2B5EF4-FFF2-40B4-BE49-F238E27FC236}">
                <a16:creationId xmlns:a16="http://schemas.microsoft.com/office/drawing/2014/main" id="{E879DEA6-3DB6-7DC1-2597-233336AD1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7532" y="-3795387"/>
            <a:ext cx="2632554" cy="25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58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154D4FA4-9BDF-F41E-3CA9-F5BBE6796BA1}"/>
              </a:ext>
            </a:extLst>
          </p:cNvPr>
          <p:cNvSpPr/>
          <p:nvPr/>
        </p:nvSpPr>
        <p:spPr>
          <a:xfrm>
            <a:off x="17798041" y="10843164"/>
            <a:ext cx="3321538" cy="3370384"/>
          </a:xfrm>
          <a:prstGeom prst="flowChartConnector">
            <a:avLst/>
          </a:prstGeom>
          <a:solidFill>
            <a:srgbClr val="F2E980"/>
          </a:solidFill>
          <a:ln>
            <a:solidFill>
              <a:srgbClr val="F2E9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A924D050-A7D3-5995-862B-2B13BBD52771}"/>
              </a:ext>
            </a:extLst>
          </p:cNvPr>
          <p:cNvSpPr/>
          <p:nvPr/>
        </p:nvSpPr>
        <p:spPr>
          <a:xfrm>
            <a:off x="13036012" y="11005228"/>
            <a:ext cx="3321538" cy="337038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CC4CBB08-EE03-0B5F-121F-9890D381DDE5}"/>
              </a:ext>
            </a:extLst>
          </p:cNvPr>
          <p:cNvSpPr/>
          <p:nvPr/>
        </p:nvSpPr>
        <p:spPr>
          <a:xfrm>
            <a:off x="22583494" y="-2146299"/>
            <a:ext cx="3321538" cy="3370384"/>
          </a:xfrm>
          <a:prstGeom prst="flowChartConnector">
            <a:avLst/>
          </a:prstGeom>
          <a:solidFill>
            <a:srgbClr val="F7BD83"/>
          </a:solidFill>
          <a:ln>
            <a:solidFill>
              <a:srgbClr val="F7BD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F6CD1AD2-B8DD-8CD5-11F2-5F4FD451A08C}"/>
              </a:ext>
            </a:extLst>
          </p:cNvPr>
          <p:cNvSpPr/>
          <p:nvPr/>
        </p:nvSpPr>
        <p:spPr>
          <a:xfrm>
            <a:off x="23786713" y="3364083"/>
            <a:ext cx="3321538" cy="337038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F323CC99-D364-7EAD-6208-593711D01F85}"/>
              </a:ext>
            </a:extLst>
          </p:cNvPr>
          <p:cNvSpPr/>
          <p:nvPr/>
        </p:nvSpPr>
        <p:spPr>
          <a:xfrm>
            <a:off x="8446479" y="8966804"/>
            <a:ext cx="3321538" cy="3370384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F4530EDD-7780-A8E6-FAD4-E5E6082856ED}"/>
              </a:ext>
            </a:extLst>
          </p:cNvPr>
          <p:cNvSpPr/>
          <p:nvPr/>
        </p:nvSpPr>
        <p:spPr>
          <a:xfrm>
            <a:off x="22643447" y="8594503"/>
            <a:ext cx="3321538" cy="337038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2" name="Image 11" descr="Une image contenant clipart, Graphique, dessin, dessin humoristique&#10;&#10;Description générée automatiquement">
            <a:extLst>
              <a:ext uri="{FF2B5EF4-FFF2-40B4-BE49-F238E27FC236}">
                <a16:creationId xmlns:a16="http://schemas.microsoft.com/office/drawing/2014/main" id="{823535C8-F254-6107-A1A9-A2819272B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422" y="11039793"/>
            <a:ext cx="2674307" cy="2695184"/>
          </a:xfrm>
          <a:prstGeom prst="rect">
            <a:avLst/>
          </a:prstGeom>
        </p:spPr>
      </p:pic>
      <p:pic>
        <p:nvPicPr>
          <p:cNvPr id="9" name="Image 8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FF558483-A114-2746-68E3-B4C167557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2531" y="-1599853"/>
            <a:ext cx="2204581" cy="2267211"/>
          </a:xfrm>
          <a:prstGeom prst="rect">
            <a:avLst/>
          </a:prstGeom>
        </p:spPr>
      </p:pic>
      <p:pic>
        <p:nvPicPr>
          <p:cNvPr id="15" name="Image 14" descr="Une image contenant clipart, Graphique, symbole, graphisme&#10;&#10;Description générée automatiquement">
            <a:extLst>
              <a:ext uri="{FF2B5EF4-FFF2-40B4-BE49-F238E27FC236}">
                <a16:creationId xmlns:a16="http://schemas.microsoft.com/office/drawing/2014/main" id="{1440EE0F-66FF-CB6D-FB1F-169594547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538" y="9622786"/>
            <a:ext cx="2089759" cy="2058444"/>
          </a:xfrm>
          <a:prstGeom prst="rect">
            <a:avLst/>
          </a:prstGeom>
        </p:spPr>
      </p:pic>
      <p:pic>
        <p:nvPicPr>
          <p:cNvPr id="16" name="Image 15" descr="Une image contenant capture d’écran, Graphique, cercle, Police&#10;&#10;Description générée automatiquement">
            <a:extLst>
              <a:ext uri="{FF2B5EF4-FFF2-40B4-BE49-F238E27FC236}">
                <a16:creationId xmlns:a16="http://schemas.microsoft.com/office/drawing/2014/main" id="{7F7F9113-1E79-EC61-B648-627F9AB56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2121" y="9197423"/>
            <a:ext cx="2173266" cy="2173267"/>
          </a:xfrm>
          <a:prstGeom prst="rect">
            <a:avLst/>
          </a:prstGeom>
        </p:spPr>
      </p:pic>
      <p:pic>
        <p:nvPicPr>
          <p:cNvPr id="13" name="Image 12" descr="Une image contenant Caractère coloré, Panneau de signalisation&#10;&#10;Description générée automatiquement">
            <a:extLst>
              <a:ext uri="{FF2B5EF4-FFF2-40B4-BE49-F238E27FC236}">
                <a16:creationId xmlns:a16="http://schemas.microsoft.com/office/drawing/2014/main" id="{27E05E70-4F22-F3BB-194F-C000AF376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6010" y="3869846"/>
            <a:ext cx="2058444" cy="2110635"/>
          </a:xfrm>
          <a:prstGeom prst="rect">
            <a:avLst/>
          </a:prstGeom>
        </p:spPr>
      </p:pic>
      <p:pic>
        <p:nvPicPr>
          <p:cNvPr id="14" name="Image 13" descr="Une image contenant affiche, Graphique, graphisme, Police&#10;&#10;Description générée automatiquement">
            <a:extLst>
              <a:ext uri="{FF2B5EF4-FFF2-40B4-BE49-F238E27FC236}">
                <a16:creationId xmlns:a16="http://schemas.microsoft.com/office/drawing/2014/main" id="{50F2A15B-860A-2C55-6839-773E75E1E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40984" y="11467765"/>
            <a:ext cx="2319403" cy="2298525"/>
          </a:xfrm>
          <a:prstGeom prst="rect">
            <a:avLst/>
          </a:prstGeom>
        </p:spPr>
      </p:pic>
      <p:sp>
        <p:nvSpPr>
          <p:cNvPr id="18" name="Octogone 17">
            <a:extLst>
              <a:ext uri="{FF2B5EF4-FFF2-40B4-BE49-F238E27FC236}">
                <a16:creationId xmlns:a16="http://schemas.microsoft.com/office/drawing/2014/main" id="{9755404B-59AA-D852-E121-A9F61754284C}"/>
              </a:ext>
            </a:extLst>
          </p:cNvPr>
          <p:cNvSpPr/>
          <p:nvPr/>
        </p:nvSpPr>
        <p:spPr>
          <a:xfrm>
            <a:off x="-583489" y="4763538"/>
            <a:ext cx="3758184" cy="3630168"/>
          </a:xfrm>
          <a:prstGeom prst="octagon">
            <a:avLst/>
          </a:prstGeom>
          <a:noFill/>
          <a:ln w="7620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ctogone 19">
            <a:extLst>
              <a:ext uri="{FF2B5EF4-FFF2-40B4-BE49-F238E27FC236}">
                <a16:creationId xmlns:a16="http://schemas.microsoft.com/office/drawing/2014/main" id="{E89297E1-B348-B8FA-1B4C-E0533F73C3A4}"/>
              </a:ext>
            </a:extLst>
          </p:cNvPr>
          <p:cNvSpPr/>
          <p:nvPr/>
        </p:nvSpPr>
        <p:spPr>
          <a:xfrm>
            <a:off x="-227891" y="5077482"/>
            <a:ext cx="3035809" cy="3002280"/>
          </a:xfrm>
          <a:prstGeom prst="octagon">
            <a:avLst/>
          </a:prstGeom>
          <a:noFill/>
          <a:ln w="7620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76E24FD-C40F-3638-B65E-3DAEEF0F8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1" y="5839603"/>
            <a:ext cx="2701229" cy="969823"/>
          </a:xfrm>
          <a:prstGeom prst="rect">
            <a:avLst/>
          </a:prstGeom>
        </p:spPr>
      </p:pic>
      <p:sp>
        <p:nvSpPr>
          <p:cNvPr id="17" name="ZoneTexte 8">
            <a:extLst>
              <a:ext uri="{FF2B5EF4-FFF2-40B4-BE49-F238E27FC236}">
                <a16:creationId xmlns:a16="http://schemas.microsoft.com/office/drawing/2014/main" id="{BB2C308D-3A9C-8400-CF3E-CD07696F937E}"/>
              </a:ext>
            </a:extLst>
          </p:cNvPr>
          <p:cNvSpPr txBox="1"/>
          <p:nvPr/>
        </p:nvSpPr>
        <p:spPr>
          <a:xfrm>
            <a:off x="2559615" y="214357"/>
            <a:ext cx="707276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b="1">
                <a:solidFill>
                  <a:srgbClr val="FE7BAB"/>
                </a:solidFill>
                <a:latin typeface="Poppins"/>
                <a:cs typeface="Poppins"/>
              </a:rPr>
              <a:t>QUELLE UTILITÉ ?</a:t>
            </a:r>
            <a:r>
              <a:rPr lang="fr-FR" sz="4800" b="1">
                <a:solidFill>
                  <a:srgbClr val="FE7BAB"/>
                </a:solidFill>
                <a:latin typeface="Poppins"/>
                <a:cs typeface="Poppins"/>
              </a:rPr>
              <a:t> </a:t>
            </a:r>
            <a:endParaRPr lang="fr-FR" sz="20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2D66CA-B046-86AA-5B9E-E7D30494933D}"/>
              </a:ext>
            </a:extLst>
          </p:cNvPr>
          <p:cNvSpPr txBox="1"/>
          <p:nvPr/>
        </p:nvSpPr>
        <p:spPr>
          <a:xfrm>
            <a:off x="2385330" y="1959534"/>
            <a:ext cx="4817164" cy="384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b="1">
                <a:solidFill>
                  <a:srgbClr val="5C8AFF"/>
                </a:solidFill>
                <a:latin typeface="Poppins"/>
                <a:cs typeface="Poppins"/>
              </a:rPr>
              <a:t>FAIRE DU MONTAGE PHOTO</a:t>
            </a:r>
          </a:p>
          <a:p>
            <a:endParaRPr lang="fr-FR" sz="3200" b="1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>
              <a:solidFill>
                <a:srgbClr val="5C8AFF"/>
              </a:solidFill>
              <a:latin typeface="Poppins"/>
              <a:cs typeface="Poppins"/>
            </a:endParaRPr>
          </a:p>
          <a:p>
            <a:endParaRPr lang="fr-FR" sz="3200" b="1">
              <a:latin typeface="Poppins"/>
              <a:cs typeface="Poppins"/>
            </a:endParaRPr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9570ADC4-D960-BBC6-4A22-98BB8092B930}"/>
              </a:ext>
            </a:extLst>
          </p:cNvPr>
          <p:cNvSpPr/>
          <p:nvPr/>
        </p:nvSpPr>
        <p:spPr>
          <a:xfrm>
            <a:off x="8096126" y="2755179"/>
            <a:ext cx="3321538" cy="3370384"/>
          </a:xfrm>
          <a:prstGeom prst="flowChartConnector">
            <a:avLst/>
          </a:prstGeom>
          <a:solidFill>
            <a:srgbClr val="F55B5B"/>
          </a:solidFill>
          <a:ln>
            <a:solidFill>
              <a:srgbClr val="F55B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26" name="Image 25" descr="Une image contenant clipart, Graphique, dessin humoristique&#10;&#10;Description générée automatiquement">
            <a:extLst>
              <a:ext uri="{FF2B5EF4-FFF2-40B4-BE49-F238E27FC236}">
                <a16:creationId xmlns:a16="http://schemas.microsoft.com/office/drawing/2014/main" id="{E879DEA6-3DB6-7DC1-2597-233336AD1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3587" y="3156558"/>
            <a:ext cx="2632554" cy="25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00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>
            <a:extLst>
              <a:ext uri="{FF2B5EF4-FFF2-40B4-BE49-F238E27FC236}">
                <a16:creationId xmlns:a16="http://schemas.microsoft.com/office/drawing/2014/main" id="{0110F2DD-94FC-ED7F-FB88-D66F401ADB11}"/>
              </a:ext>
            </a:extLst>
          </p:cNvPr>
          <p:cNvSpPr txBox="1"/>
          <p:nvPr/>
        </p:nvSpPr>
        <p:spPr>
          <a:xfrm>
            <a:off x="2122586" y="147122"/>
            <a:ext cx="79468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srgbClr val="FE7BAB"/>
                </a:solidFill>
                <a:latin typeface="Poppins"/>
                <a:cs typeface="Poppins"/>
              </a:rPr>
              <a:t>COMMENT Y ACCÉDER ?</a:t>
            </a:r>
            <a:r>
              <a:rPr lang="fr-FR" sz="3200" b="1" dirty="0">
                <a:solidFill>
                  <a:srgbClr val="FE7BAB"/>
                </a:solidFill>
                <a:latin typeface="Poppins"/>
                <a:cs typeface="Poppins"/>
              </a:rPr>
              <a:t> </a:t>
            </a:r>
            <a:endParaRPr lang="fr-FR" sz="4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F280D87-9FFF-C14E-70BF-4B7C782DC960}"/>
              </a:ext>
            </a:extLst>
          </p:cNvPr>
          <p:cNvSpPr txBox="1"/>
          <p:nvPr/>
        </p:nvSpPr>
        <p:spPr>
          <a:xfrm>
            <a:off x="-4943317" y="1040653"/>
            <a:ext cx="47723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On peut </a:t>
            </a:r>
            <a:r>
              <a:rPr lang="fr-FR" sz="2000" b="1" dirty="0">
                <a:solidFill>
                  <a:srgbClr val="FE7BAB"/>
                </a:solidFill>
                <a:latin typeface="Poppins"/>
                <a:cs typeface="Poppins"/>
              </a:rPr>
              <a:t>s'inscrire</a:t>
            </a:r>
            <a:r>
              <a:rPr lang="fr-FR" sz="2000" b="1" dirty="0">
                <a:solidFill>
                  <a:srgbClr val="5C8AFF"/>
                </a:solidFill>
                <a:latin typeface="Poppins"/>
                <a:cs typeface="Poppins"/>
              </a:rPr>
              <a:t> en cliquant sur...</a:t>
            </a:r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92F745B-609F-9E87-902E-D0727438A4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80" r="143" b="-840"/>
          <a:stretch/>
        </p:blipFill>
        <p:spPr>
          <a:xfrm>
            <a:off x="-3407429" y="1435193"/>
            <a:ext cx="3009843" cy="10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7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3f5d72-3b87-4548-b7b0-6c4a33f7ec33">
      <Terms xmlns="http://schemas.microsoft.com/office/infopath/2007/PartnerControls"/>
    </lcf76f155ced4ddcb4097134ff3c332f>
    <TaxCatchAll xmlns="7f084a7d-0127-4909-893f-986114c3f2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6DCEB1079B64498B9C1529A8D7336" ma:contentTypeVersion="15" ma:contentTypeDescription="Crée un document." ma:contentTypeScope="" ma:versionID="53ea39f11f77bcb8559b304f2f4e1a5c">
  <xsd:schema xmlns:xsd="http://www.w3.org/2001/XMLSchema" xmlns:xs="http://www.w3.org/2001/XMLSchema" xmlns:p="http://schemas.microsoft.com/office/2006/metadata/properties" xmlns:ns2="923f5d72-3b87-4548-b7b0-6c4a33f7ec33" xmlns:ns3="7f084a7d-0127-4909-893f-986114c3f268" targetNamespace="http://schemas.microsoft.com/office/2006/metadata/properties" ma:root="true" ma:fieldsID="7e0d2407aed2668ce7bedca1125081ca" ns2:_="" ns3:_="">
    <xsd:import namespace="923f5d72-3b87-4548-b7b0-6c4a33f7ec33"/>
    <xsd:import namespace="7f084a7d-0127-4909-893f-986114c3f2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f5d72-3b87-4548-b7b0-6c4a33f7e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ea4d176e-0f03-408d-894b-0133da72c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84a7d-0127-4909-893f-986114c3f2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8860dd7-dd0d-409e-b7aa-39f88e4015f6}" ma:internalName="TaxCatchAll" ma:showField="CatchAllData" ma:web="7f084a7d-0127-4909-893f-986114c3f2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A3339-335A-448E-88AF-CA224F9B6F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9BE03-E8F1-4E17-80B5-9238C7F7A692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7f084a7d-0127-4909-893f-986114c3f268"/>
    <ds:schemaRef ds:uri="http://purl.org/dc/elements/1.1/"/>
    <ds:schemaRef ds:uri="http://schemas.microsoft.com/office/infopath/2007/PartnerControls"/>
    <ds:schemaRef ds:uri="923f5d72-3b87-4548-b7b0-6c4a33f7ec3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C2A736A-D272-4EF7-864B-389C80B87B93}">
  <ds:schemaRefs>
    <ds:schemaRef ds:uri="7f084a7d-0127-4909-893f-986114c3f268"/>
    <ds:schemaRef ds:uri="923f5d72-3b87-4548-b7b0-6c4a33f7ec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Grand écran</PresentationFormat>
  <Paragraphs>93</Paragraphs>
  <Slides>33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Aptos</vt:lpstr>
      <vt:lpstr>Aptos Display</vt:lpstr>
      <vt:lpstr>Arial</vt:lpstr>
      <vt:lpstr>Poppins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Pimms Médiation Cenon</dc:creator>
  <cp:lastModifiedBy>Pimms Médiation Cenon</cp:lastModifiedBy>
  <cp:revision>730</cp:revision>
  <dcterms:created xsi:type="dcterms:W3CDTF">2024-08-02T07:11:35Z</dcterms:created>
  <dcterms:modified xsi:type="dcterms:W3CDTF">2024-08-20T10:17:35Z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0x010100EF76DCEB1079B64498B9C1529A8D7336</vt:lpwstr>
  </property>
  <property fmtid="{D5CDD505-2E9C-101B-9397-08002B2CF9AE}" pid="3" name="MediaServiceImageTags">
    <vt:lpwstr/>
  </property>
</Properties>
</file>